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57" r:id="rId3"/>
    <p:sldId id="258" r:id="rId4"/>
    <p:sldId id="268" r:id="rId5"/>
    <p:sldId id="269" r:id="rId6"/>
    <p:sldId id="259" r:id="rId7"/>
    <p:sldId id="260" r:id="rId8"/>
    <p:sldId id="261" r:id="rId9"/>
    <p:sldId id="262" r:id="rId10"/>
    <p:sldId id="263" r:id="rId11"/>
    <p:sldId id="264" r:id="rId12"/>
    <p:sldId id="265"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404"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83B13-15C5-4AAC-8E64-1D94A34671C6}" type="datetimeFigureOut">
              <a:rPr lang="en-GH" smtClean="0"/>
              <a:t>11/10/2022</a:t>
            </a:fld>
            <a:endParaRPr lang="en-G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0F54F7-908A-460F-9A73-63D6164E0222}" type="slidenum">
              <a:rPr lang="en-GH" smtClean="0"/>
              <a:t>‹#›</a:t>
            </a:fld>
            <a:endParaRPr lang="en-GH"/>
          </a:p>
        </p:txBody>
      </p:sp>
    </p:spTree>
    <p:extLst>
      <p:ext uri="{BB962C8B-B14F-4D97-AF65-F5344CB8AC3E}">
        <p14:creationId xmlns:p14="http://schemas.microsoft.com/office/powerpoint/2010/main" val="321476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80A8D5-24A0-4E91-BE1D-3C599842B28D}" type="datetime8">
              <a:rPr lang="en-GH" smtClean="0"/>
              <a:t>11/10/2022 12:38 pm</a:t>
            </a:fld>
            <a:endParaRPr lang="en-GH"/>
          </a:p>
        </p:txBody>
      </p:sp>
      <p:sp>
        <p:nvSpPr>
          <p:cNvPr id="5" name="Footer Placeholder 4"/>
          <p:cNvSpPr>
            <a:spLocks noGrp="1"/>
          </p:cNvSpPr>
          <p:nvPr>
            <p:ph type="ftr" sz="quarter" idx="11"/>
          </p:nvPr>
        </p:nvSpPr>
        <p:spPr/>
        <p:txBody>
          <a:bodyPr/>
          <a:lstStyle/>
          <a:p>
            <a:r>
              <a:rPr lang="da-DK"/>
              <a:t>JAMES AWUI ( AWILO)                             jamesawui5719@gmail.com</a:t>
            </a:r>
            <a:endParaRPr lang="en-GH"/>
          </a:p>
        </p:txBody>
      </p:sp>
      <p:sp>
        <p:nvSpPr>
          <p:cNvPr id="6" name="Slide Number Placeholder 5"/>
          <p:cNvSpPr>
            <a:spLocks noGrp="1"/>
          </p:cNvSpPr>
          <p:nvPr>
            <p:ph type="sldNum" sz="quarter" idx="12"/>
          </p:nvPr>
        </p:nvSpPr>
        <p:spPr/>
        <p:txBody>
          <a:bodyPr/>
          <a:lstStyle/>
          <a:p>
            <a:fld id="{25B15AC3-1E20-45F7-8E93-5B63144BE20A}" type="slidenum">
              <a:rPr lang="en-GH" smtClean="0"/>
              <a:t>‹#›</a:t>
            </a:fld>
            <a:endParaRPr lang="en-GH"/>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90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6B83A7-28D7-4BE9-988C-EC2B86D2A881}" type="datetime8">
              <a:rPr lang="en-GH" smtClean="0"/>
              <a:t>11/10/2022 12:38 pm</a:t>
            </a:fld>
            <a:endParaRPr lang="en-GH"/>
          </a:p>
        </p:txBody>
      </p:sp>
      <p:sp>
        <p:nvSpPr>
          <p:cNvPr id="5" name="Footer Placeholder 4"/>
          <p:cNvSpPr>
            <a:spLocks noGrp="1"/>
          </p:cNvSpPr>
          <p:nvPr>
            <p:ph type="ftr" sz="quarter" idx="11"/>
          </p:nvPr>
        </p:nvSpPr>
        <p:spPr/>
        <p:txBody>
          <a:bodyPr/>
          <a:lstStyle/>
          <a:p>
            <a:r>
              <a:rPr lang="da-DK"/>
              <a:t>JAMES AWUI ( AWILO)                             jamesawui5719@gmail.com</a:t>
            </a:r>
            <a:endParaRPr lang="en-GH"/>
          </a:p>
        </p:txBody>
      </p:sp>
      <p:sp>
        <p:nvSpPr>
          <p:cNvPr id="6" name="Slide Number Placeholder 5"/>
          <p:cNvSpPr>
            <a:spLocks noGrp="1"/>
          </p:cNvSpPr>
          <p:nvPr>
            <p:ph type="sldNum" sz="quarter" idx="12"/>
          </p:nvPr>
        </p:nvSpPr>
        <p:spPr/>
        <p:txBody>
          <a:bodyPr/>
          <a:lstStyle/>
          <a:p>
            <a:fld id="{25B15AC3-1E20-45F7-8E93-5B63144BE20A}" type="slidenum">
              <a:rPr lang="en-GH" smtClean="0"/>
              <a:t>‹#›</a:t>
            </a:fld>
            <a:endParaRPr lang="en-GH"/>
          </a:p>
        </p:txBody>
      </p:sp>
    </p:spTree>
    <p:extLst>
      <p:ext uri="{BB962C8B-B14F-4D97-AF65-F5344CB8AC3E}">
        <p14:creationId xmlns:p14="http://schemas.microsoft.com/office/powerpoint/2010/main" val="1047921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DA47BD-9079-4C6A-A2B5-5F30EC017981}" type="datetime8">
              <a:rPr lang="en-GH" smtClean="0"/>
              <a:t>11/10/2022 12:38 pm</a:t>
            </a:fld>
            <a:endParaRPr lang="en-GH"/>
          </a:p>
        </p:txBody>
      </p:sp>
      <p:sp>
        <p:nvSpPr>
          <p:cNvPr id="5" name="Footer Placeholder 4"/>
          <p:cNvSpPr>
            <a:spLocks noGrp="1"/>
          </p:cNvSpPr>
          <p:nvPr>
            <p:ph type="ftr" sz="quarter" idx="11"/>
          </p:nvPr>
        </p:nvSpPr>
        <p:spPr/>
        <p:txBody>
          <a:bodyPr/>
          <a:lstStyle/>
          <a:p>
            <a:r>
              <a:rPr lang="da-DK"/>
              <a:t>JAMES AWUI ( AWILO)                             jamesawui5719@gmail.com</a:t>
            </a:r>
            <a:endParaRPr lang="en-GH"/>
          </a:p>
        </p:txBody>
      </p:sp>
      <p:sp>
        <p:nvSpPr>
          <p:cNvPr id="6" name="Slide Number Placeholder 5"/>
          <p:cNvSpPr>
            <a:spLocks noGrp="1"/>
          </p:cNvSpPr>
          <p:nvPr>
            <p:ph type="sldNum" sz="quarter" idx="12"/>
          </p:nvPr>
        </p:nvSpPr>
        <p:spPr/>
        <p:txBody>
          <a:bodyPr/>
          <a:lstStyle/>
          <a:p>
            <a:fld id="{25B15AC3-1E20-45F7-8E93-5B63144BE20A}" type="slidenum">
              <a:rPr lang="en-GH" smtClean="0"/>
              <a:t>‹#›</a:t>
            </a:fld>
            <a:endParaRPr lang="en-GH"/>
          </a:p>
        </p:txBody>
      </p:sp>
    </p:spTree>
    <p:extLst>
      <p:ext uri="{BB962C8B-B14F-4D97-AF65-F5344CB8AC3E}">
        <p14:creationId xmlns:p14="http://schemas.microsoft.com/office/powerpoint/2010/main" val="3881024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EE7734-0508-4EE5-8B05-DB78D670AA9E}" type="datetime8">
              <a:rPr lang="en-GH" smtClean="0"/>
              <a:t>11/10/2022 12:38 pm</a:t>
            </a:fld>
            <a:endParaRPr lang="en-GH"/>
          </a:p>
        </p:txBody>
      </p:sp>
      <p:sp>
        <p:nvSpPr>
          <p:cNvPr id="5" name="Footer Placeholder 4"/>
          <p:cNvSpPr>
            <a:spLocks noGrp="1"/>
          </p:cNvSpPr>
          <p:nvPr>
            <p:ph type="ftr" sz="quarter" idx="11"/>
          </p:nvPr>
        </p:nvSpPr>
        <p:spPr/>
        <p:txBody>
          <a:bodyPr/>
          <a:lstStyle/>
          <a:p>
            <a:r>
              <a:rPr lang="da-DK"/>
              <a:t>JAMES AWUI ( AWILO)                             jamesawui5719@gmail.com</a:t>
            </a:r>
            <a:endParaRPr lang="en-GH"/>
          </a:p>
        </p:txBody>
      </p:sp>
      <p:sp>
        <p:nvSpPr>
          <p:cNvPr id="6" name="Slide Number Placeholder 5"/>
          <p:cNvSpPr>
            <a:spLocks noGrp="1"/>
          </p:cNvSpPr>
          <p:nvPr>
            <p:ph type="sldNum" sz="quarter" idx="12"/>
          </p:nvPr>
        </p:nvSpPr>
        <p:spPr/>
        <p:txBody>
          <a:bodyPr/>
          <a:lstStyle/>
          <a:p>
            <a:fld id="{25B15AC3-1E20-45F7-8E93-5B63144BE20A}" type="slidenum">
              <a:rPr lang="en-GH" smtClean="0"/>
              <a:t>‹#›</a:t>
            </a:fld>
            <a:endParaRPr lang="en-GH"/>
          </a:p>
        </p:txBody>
      </p:sp>
    </p:spTree>
    <p:extLst>
      <p:ext uri="{BB962C8B-B14F-4D97-AF65-F5344CB8AC3E}">
        <p14:creationId xmlns:p14="http://schemas.microsoft.com/office/powerpoint/2010/main" val="415255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D3FBC1-E399-4683-BCFA-DBD57ADBC53D}" type="datetime8">
              <a:rPr lang="en-GH" smtClean="0"/>
              <a:t>11/10/2022 12:38 pm</a:t>
            </a:fld>
            <a:endParaRPr lang="en-GH"/>
          </a:p>
        </p:txBody>
      </p:sp>
      <p:sp>
        <p:nvSpPr>
          <p:cNvPr id="5" name="Footer Placeholder 4"/>
          <p:cNvSpPr>
            <a:spLocks noGrp="1"/>
          </p:cNvSpPr>
          <p:nvPr>
            <p:ph type="ftr" sz="quarter" idx="11"/>
          </p:nvPr>
        </p:nvSpPr>
        <p:spPr/>
        <p:txBody>
          <a:bodyPr/>
          <a:lstStyle/>
          <a:p>
            <a:r>
              <a:rPr lang="da-DK"/>
              <a:t>JAMES AWUI ( AWILO)                             jamesawui5719@gmail.com</a:t>
            </a:r>
            <a:endParaRPr lang="en-GH"/>
          </a:p>
        </p:txBody>
      </p:sp>
      <p:sp>
        <p:nvSpPr>
          <p:cNvPr id="6" name="Slide Number Placeholder 5"/>
          <p:cNvSpPr>
            <a:spLocks noGrp="1"/>
          </p:cNvSpPr>
          <p:nvPr>
            <p:ph type="sldNum" sz="quarter" idx="12"/>
          </p:nvPr>
        </p:nvSpPr>
        <p:spPr/>
        <p:txBody>
          <a:bodyPr/>
          <a:lstStyle/>
          <a:p>
            <a:fld id="{25B15AC3-1E20-45F7-8E93-5B63144BE20A}" type="slidenum">
              <a:rPr lang="en-GH" smtClean="0"/>
              <a:t>‹#›</a:t>
            </a:fld>
            <a:endParaRPr lang="en-GH"/>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391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2E66D30-9933-4F12-9FF7-FD020EE08737}" type="datetime8">
              <a:rPr lang="en-GH" smtClean="0"/>
              <a:t>11/10/2022 12:38 pm</a:t>
            </a:fld>
            <a:endParaRPr lang="en-GH"/>
          </a:p>
        </p:txBody>
      </p:sp>
      <p:sp>
        <p:nvSpPr>
          <p:cNvPr id="6" name="Footer Placeholder 5"/>
          <p:cNvSpPr>
            <a:spLocks noGrp="1"/>
          </p:cNvSpPr>
          <p:nvPr>
            <p:ph type="ftr" sz="quarter" idx="11"/>
          </p:nvPr>
        </p:nvSpPr>
        <p:spPr/>
        <p:txBody>
          <a:bodyPr/>
          <a:lstStyle/>
          <a:p>
            <a:r>
              <a:rPr lang="da-DK"/>
              <a:t>JAMES AWUI ( AWILO)                             jamesawui5719@gmail.com</a:t>
            </a:r>
            <a:endParaRPr lang="en-GH"/>
          </a:p>
        </p:txBody>
      </p:sp>
      <p:sp>
        <p:nvSpPr>
          <p:cNvPr id="7" name="Slide Number Placeholder 6"/>
          <p:cNvSpPr>
            <a:spLocks noGrp="1"/>
          </p:cNvSpPr>
          <p:nvPr>
            <p:ph type="sldNum" sz="quarter" idx="12"/>
          </p:nvPr>
        </p:nvSpPr>
        <p:spPr/>
        <p:txBody>
          <a:bodyPr/>
          <a:lstStyle/>
          <a:p>
            <a:fld id="{25B15AC3-1E20-45F7-8E93-5B63144BE20A}" type="slidenum">
              <a:rPr lang="en-GH" smtClean="0"/>
              <a:t>‹#›</a:t>
            </a:fld>
            <a:endParaRPr lang="en-GH"/>
          </a:p>
        </p:txBody>
      </p:sp>
    </p:spTree>
    <p:extLst>
      <p:ext uri="{BB962C8B-B14F-4D97-AF65-F5344CB8AC3E}">
        <p14:creationId xmlns:p14="http://schemas.microsoft.com/office/powerpoint/2010/main" val="3734267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0C6435-86A9-4432-A55F-38D07D84F950}" type="datetime8">
              <a:rPr lang="en-GH" smtClean="0"/>
              <a:t>11/10/2022 12:38 pm</a:t>
            </a:fld>
            <a:endParaRPr lang="en-GH"/>
          </a:p>
        </p:txBody>
      </p:sp>
      <p:sp>
        <p:nvSpPr>
          <p:cNvPr id="8" name="Footer Placeholder 7"/>
          <p:cNvSpPr>
            <a:spLocks noGrp="1"/>
          </p:cNvSpPr>
          <p:nvPr>
            <p:ph type="ftr" sz="quarter" idx="11"/>
          </p:nvPr>
        </p:nvSpPr>
        <p:spPr/>
        <p:txBody>
          <a:bodyPr/>
          <a:lstStyle/>
          <a:p>
            <a:r>
              <a:rPr lang="da-DK"/>
              <a:t>JAMES AWUI ( AWILO)                             jamesawui5719@gmail.com</a:t>
            </a:r>
            <a:endParaRPr lang="en-GH"/>
          </a:p>
        </p:txBody>
      </p:sp>
      <p:sp>
        <p:nvSpPr>
          <p:cNvPr id="9" name="Slide Number Placeholder 8"/>
          <p:cNvSpPr>
            <a:spLocks noGrp="1"/>
          </p:cNvSpPr>
          <p:nvPr>
            <p:ph type="sldNum" sz="quarter" idx="12"/>
          </p:nvPr>
        </p:nvSpPr>
        <p:spPr/>
        <p:txBody>
          <a:bodyPr/>
          <a:lstStyle/>
          <a:p>
            <a:fld id="{25B15AC3-1E20-45F7-8E93-5B63144BE20A}" type="slidenum">
              <a:rPr lang="en-GH" smtClean="0"/>
              <a:t>‹#›</a:t>
            </a:fld>
            <a:endParaRPr lang="en-GH"/>
          </a:p>
        </p:txBody>
      </p:sp>
    </p:spTree>
    <p:extLst>
      <p:ext uri="{BB962C8B-B14F-4D97-AF65-F5344CB8AC3E}">
        <p14:creationId xmlns:p14="http://schemas.microsoft.com/office/powerpoint/2010/main" val="445554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BF6D7D-D716-4283-97E2-88B97E7A49A6}" type="datetime8">
              <a:rPr lang="en-GH" smtClean="0"/>
              <a:t>11/10/2022 12:38 pm</a:t>
            </a:fld>
            <a:endParaRPr lang="en-GH"/>
          </a:p>
        </p:txBody>
      </p:sp>
      <p:sp>
        <p:nvSpPr>
          <p:cNvPr id="4" name="Footer Placeholder 3"/>
          <p:cNvSpPr>
            <a:spLocks noGrp="1"/>
          </p:cNvSpPr>
          <p:nvPr>
            <p:ph type="ftr" sz="quarter" idx="11"/>
          </p:nvPr>
        </p:nvSpPr>
        <p:spPr/>
        <p:txBody>
          <a:bodyPr/>
          <a:lstStyle/>
          <a:p>
            <a:r>
              <a:rPr lang="da-DK"/>
              <a:t>JAMES AWUI ( AWILO)                             jamesawui5719@gmail.com</a:t>
            </a:r>
            <a:endParaRPr lang="en-GH"/>
          </a:p>
        </p:txBody>
      </p:sp>
      <p:sp>
        <p:nvSpPr>
          <p:cNvPr id="5" name="Slide Number Placeholder 4"/>
          <p:cNvSpPr>
            <a:spLocks noGrp="1"/>
          </p:cNvSpPr>
          <p:nvPr>
            <p:ph type="sldNum" sz="quarter" idx="12"/>
          </p:nvPr>
        </p:nvSpPr>
        <p:spPr/>
        <p:txBody>
          <a:bodyPr/>
          <a:lstStyle/>
          <a:p>
            <a:fld id="{25B15AC3-1E20-45F7-8E93-5B63144BE20A}" type="slidenum">
              <a:rPr lang="en-GH" smtClean="0"/>
              <a:t>‹#›</a:t>
            </a:fld>
            <a:endParaRPr lang="en-GH"/>
          </a:p>
        </p:txBody>
      </p:sp>
    </p:spTree>
    <p:extLst>
      <p:ext uri="{BB962C8B-B14F-4D97-AF65-F5344CB8AC3E}">
        <p14:creationId xmlns:p14="http://schemas.microsoft.com/office/powerpoint/2010/main" val="907594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028E114-1032-4A95-9B9B-8394D31F534A}" type="datetime8">
              <a:rPr lang="en-GH" smtClean="0"/>
              <a:t>11/10/2022 12:38 pm</a:t>
            </a:fld>
            <a:endParaRPr lang="en-GH"/>
          </a:p>
        </p:txBody>
      </p:sp>
      <p:sp>
        <p:nvSpPr>
          <p:cNvPr id="8" name="Footer Placeholder 7"/>
          <p:cNvSpPr>
            <a:spLocks noGrp="1"/>
          </p:cNvSpPr>
          <p:nvPr>
            <p:ph type="ftr" sz="quarter" idx="11"/>
          </p:nvPr>
        </p:nvSpPr>
        <p:spPr/>
        <p:txBody>
          <a:bodyPr/>
          <a:lstStyle>
            <a:lvl1pPr>
              <a:defRPr>
                <a:solidFill>
                  <a:srgbClr val="FFFFFF"/>
                </a:solidFill>
              </a:defRPr>
            </a:lvl1pPr>
          </a:lstStyle>
          <a:p>
            <a:r>
              <a:rPr lang="da-DK"/>
              <a:t>JAMES AWUI ( AWILO)                             jamesawui5719@gmail.com</a:t>
            </a:r>
            <a:endParaRPr lang="en-GH"/>
          </a:p>
        </p:txBody>
      </p:sp>
      <p:sp>
        <p:nvSpPr>
          <p:cNvPr id="9" name="Slide Number Placeholder 8"/>
          <p:cNvSpPr>
            <a:spLocks noGrp="1"/>
          </p:cNvSpPr>
          <p:nvPr>
            <p:ph type="sldNum" sz="quarter" idx="12"/>
          </p:nvPr>
        </p:nvSpPr>
        <p:spPr/>
        <p:txBody>
          <a:bodyPr/>
          <a:lstStyle/>
          <a:p>
            <a:fld id="{25B15AC3-1E20-45F7-8E93-5B63144BE20A}" type="slidenum">
              <a:rPr lang="en-GH" smtClean="0"/>
              <a:t>‹#›</a:t>
            </a:fld>
            <a:endParaRPr lang="en-GH"/>
          </a:p>
        </p:txBody>
      </p:sp>
    </p:spTree>
    <p:extLst>
      <p:ext uri="{BB962C8B-B14F-4D97-AF65-F5344CB8AC3E}">
        <p14:creationId xmlns:p14="http://schemas.microsoft.com/office/powerpoint/2010/main" val="2564589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FC7590-0571-47D1-BE3C-C6D674AA3FE8}" type="datetime8">
              <a:rPr lang="en-GH" smtClean="0"/>
              <a:t>11/10/2022 12:38 pm</a:t>
            </a:fld>
            <a:endParaRPr lang="en-GH"/>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da-DK"/>
              <a:t>JAMES AWUI ( AWILO)                             jamesawui5719@gmail.com</a:t>
            </a:r>
            <a:endParaRPr lang="en-GH"/>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B15AC3-1E20-45F7-8E93-5B63144BE20A}" type="slidenum">
              <a:rPr lang="en-GH" smtClean="0"/>
              <a:t>‹#›</a:t>
            </a:fld>
            <a:endParaRPr lang="en-GH"/>
          </a:p>
        </p:txBody>
      </p:sp>
    </p:spTree>
    <p:extLst>
      <p:ext uri="{BB962C8B-B14F-4D97-AF65-F5344CB8AC3E}">
        <p14:creationId xmlns:p14="http://schemas.microsoft.com/office/powerpoint/2010/main" val="290296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9292EB-FBF8-4F04-B3B8-C011E7A53E4C}" type="datetime8">
              <a:rPr lang="en-GH" smtClean="0"/>
              <a:t>11/10/2022 12:38 pm</a:t>
            </a:fld>
            <a:endParaRPr lang="en-GH"/>
          </a:p>
        </p:txBody>
      </p:sp>
      <p:sp>
        <p:nvSpPr>
          <p:cNvPr id="6" name="Footer Placeholder 5"/>
          <p:cNvSpPr>
            <a:spLocks noGrp="1"/>
          </p:cNvSpPr>
          <p:nvPr>
            <p:ph type="ftr" sz="quarter" idx="11"/>
          </p:nvPr>
        </p:nvSpPr>
        <p:spPr/>
        <p:txBody>
          <a:bodyPr/>
          <a:lstStyle/>
          <a:p>
            <a:r>
              <a:rPr lang="da-DK"/>
              <a:t>JAMES AWUI ( AWILO)                             jamesawui5719@gmail.com</a:t>
            </a:r>
            <a:endParaRPr lang="en-GH"/>
          </a:p>
        </p:txBody>
      </p:sp>
      <p:sp>
        <p:nvSpPr>
          <p:cNvPr id="7" name="Slide Number Placeholder 6"/>
          <p:cNvSpPr>
            <a:spLocks noGrp="1"/>
          </p:cNvSpPr>
          <p:nvPr>
            <p:ph type="sldNum" sz="quarter" idx="12"/>
          </p:nvPr>
        </p:nvSpPr>
        <p:spPr/>
        <p:txBody>
          <a:bodyPr/>
          <a:lstStyle/>
          <a:p>
            <a:fld id="{25B15AC3-1E20-45F7-8E93-5B63144BE20A}" type="slidenum">
              <a:rPr lang="en-GH" smtClean="0"/>
              <a:t>‹#›</a:t>
            </a:fld>
            <a:endParaRPr lang="en-GH"/>
          </a:p>
        </p:txBody>
      </p:sp>
    </p:spTree>
    <p:extLst>
      <p:ext uri="{BB962C8B-B14F-4D97-AF65-F5344CB8AC3E}">
        <p14:creationId xmlns:p14="http://schemas.microsoft.com/office/powerpoint/2010/main" val="54033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A883373-49C9-4CC1-A65E-BF6F85AF7AE3}" type="datetime8">
              <a:rPr lang="en-GH" smtClean="0"/>
              <a:t>11/10/2022 12:38 pm</a:t>
            </a:fld>
            <a:endParaRPr lang="en-GH"/>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da-DK"/>
              <a:t>JAMES AWUI ( AWILO)                             jamesawui5719@gmail.com</a:t>
            </a:r>
            <a:endParaRPr lang="en-GH"/>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5B15AC3-1E20-45F7-8E93-5B63144BE20A}" type="slidenum">
              <a:rPr lang="en-GH" smtClean="0"/>
              <a:t>‹#›</a:t>
            </a:fld>
            <a:endParaRPr lang="en-GH"/>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6880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AD769-C38E-DBED-4E82-1936CDC7FE2C}"/>
              </a:ext>
            </a:extLst>
          </p:cNvPr>
          <p:cNvSpPr>
            <a:spLocks noGrp="1"/>
          </p:cNvSpPr>
          <p:nvPr>
            <p:ph type="ctrTitle"/>
          </p:nvPr>
        </p:nvSpPr>
        <p:spPr/>
        <p:txBody>
          <a:bodyPr>
            <a:normAutofit/>
          </a:bodyPr>
          <a:lstStyle/>
          <a:p>
            <a:pPr algn="ctr"/>
            <a:r>
              <a:rPr lang="da-DK" b="1" dirty="0">
                <a:solidFill>
                  <a:srgbClr val="FF0000"/>
                </a:solidFill>
              </a:rPr>
              <a:t>S</a:t>
            </a:r>
            <a:r>
              <a:rPr lang="en-GH" b="1" dirty="0" err="1">
                <a:solidFill>
                  <a:srgbClr val="FF0000"/>
                </a:solidFill>
              </a:rPr>
              <a:t>trand</a:t>
            </a:r>
            <a:r>
              <a:rPr lang="en-GH" b="1" dirty="0">
                <a:solidFill>
                  <a:srgbClr val="FF0000"/>
                </a:solidFill>
              </a:rPr>
              <a:t> 4: computational thinking</a:t>
            </a:r>
          </a:p>
        </p:txBody>
      </p:sp>
      <p:sp>
        <p:nvSpPr>
          <p:cNvPr id="3" name="Subtitle 2">
            <a:extLst>
              <a:ext uri="{FF2B5EF4-FFF2-40B4-BE49-F238E27FC236}">
                <a16:creationId xmlns:a16="http://schemas.microsoft.com/office/drawing/2014/main" id="{98E967B1-5ACB-1025-C00C-1C7947F9BC85}"/>
              </a:ext>
            </a:extLst>
          </p:cNvPr>
          <p:cNvSpPr>
            <a:spLocks noGrp="1"/>
          </p:cNvSpPr>
          <p:nvPr>
            <p:ph type="subTitle" idx="1"/>
          </p:nvPr>
        </p:nvSpPr>
        <p:spPr/>
        <p:txBody>
          <a:bodyPr>
            <a:normAutofit/>
          </a:bodyPr>
          <a:lstStyle/>
          <a:p>
            <a:r>
              <a:rPr lang="da-DK" sz="4400" b="1" dirty="0">
                <a:solidFill>
                  <a:srgbClr val="00B050"/>
                </a:solidFill>
              </a:rPr>
              <a:t>S</a:t>
            </a:r>
            <a:r>
              <a:rPr lang="en-GH" sz="4400" b="1" dirty="0" err="1">
                <a:solidFill>
                  <a:srgbClr val="00B050"/>
                </a:solidFill>
              </a:rPr>
              <a:t>ub</a:t>
            </a:r>
            <a:r>
              <a:rPr lang="en-GH" sz="4400" b="1" dirty="0">
                <a:solidFill>
                  <a:srgbClr val="00B050"/>
                </a:solidFill>
              </a:rPr>
              <a:t>-strand 3: robotics</a:t>
            </a:r>
          </a:p>
        </p:txBody>
      </p:sp>
      <p:sp>
        <p:nvSpPr>
          <p:cNvPr id="4" name="Footer Placeholder 3">
            <a:extLst>
              <a:ext uri="{FF2B5EF4-FFF2-40B4-BE49-F238E27FC236}">
                <a16:creationId xmlns:a16="http://schemas.microsoft.com/office/drawing/2014/main" id="{9DB7BF1F-ACF0-5801-06E3-0904CB3C6559}"/>
              </a:ext>
            </a:extLst>
          </p:cNvPr>
          <p:cNvSpPr>
            <a:spLocks noGrp="1"/>
          </p:cNvSpPr>
          <p:nvPr>
            <p:ph type="ftr" sz="quarter" idx="11"/>
          </p:nvPr>
        </p:nvSpPr>
        <p:spPr/>
        <p:txBody>
          <a:bodyPr/>
          <a:lstStyle/>
          <a:p>
            <a:r>
              <a:rPr lang="da-DK"/>
              <a:t>JAMES AWUI ( AWILO)                             jamesawui5719@gmail.com</a:t>
            </a:r>
            <a:endParaRPr lang="en-GH"/>
          </a:p>
        </p:txBody>
      </p:sp>
    </p:spTree>
    <p:extLst>
      <p:ext uri="{BB962C8B-B14F-4D97-AF65-F5344CB8AC3E}">
        <p14:creationId xmlns:p14="http://schemas.microsoft.com/office/powerpoint/2010/main" val="46629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4F9C9-1DA9-BD40-69DC-BE5050B24B78}"/>
              </a:ext>
            </a:extLst>
          </p:cNvPr>
          <p:cNvSpPr>
            <a:spLocks noGrp="1"/>
          </p:cNvSpPr>
          <p:nvPr>
            <p:ph type="title"/>
          </p:nvPr>
        </p:nvSpPr>
        <p:spPr/>
        <p:txBody>
          <a:bodyPr/>
          <a:lstStyle/>
          <a:p>
            <a:pPr algn="ctr"/>
            <a:r>
              <a:rPr lang="da-DK" sz="3200" b="1" cap="none" dirty="0">
                <a:solidFill>
                  <a:srgbClr val="FF0000"/>
                </a:solidFill>
              </a:rPr>
              <a:t>U</a:t>
            </a:r>
            <a:r>
              <a:rPr lang="en-GH" sz="3200" b="1" cap="none" dirty="0" err="1">
                <a:solidFill>
                  <a:srgbClr val="FF0000"/>
                </a:solidFill>
              </a:rPr>
              <a:t>ses</a:t>
            </a:r>
            <a:r>
              <a:rPr lang="en-GH" sz="3200" b="1" cap="none" dirty="0">
                <a:solidFill>
                  <a:srgbClr val="FF0000"/>
                </a:solidFill>
              </a:rPr>
              <a:t> Of Robots In The Society</a:t>
            </a:r>
            <a:endParaRPr lang="en-GH" dirty="0"/>
          </a:p>
        </p:txBody>
      </p:sp>
      <p:sp>
        <p:nvSpPr>
          <p:cNvPr id="3" name="Content Placeholder 2">
            <a:extLst>
              <a:ext uri="{FF2B5EF4-FFF2-40B4-BE49-F238E27FC236}">
                <a16:creationId xmlns:a16="http://schemas.microsoft.com/office/drawing/2014/main" id="{9CC43AEB-015A-AF6C-C5DF-20AFD50AC082}"/>
              </a:ext>
            </a:extLst>
          </p:cNvPr>
          <p:cNvSpPr>
            <a:spLocks noGrp="1"/>
          </p:cNvSpPr>
          <p:nvPr>
            <p:ph idx="1"/>
          </p:nvPr>
        </p:nvSpPr>
        <p:spPr/>
        <p:txBody>
          <a:bodyPr>
            <a:noAutofit/>
          </a:bodyPr>
          <a:lstStyle/>
          <a:p>
            <a:pPr marL="0" indent="0">
              <a:buNone/>
            </a:pPr>
            <a:r>
              <a:rPr lang="da-DK" sz="3200" b="1" dirty="0">
                <a:solidFill>
                  <a:srgbClr val="00B0F0"/>
                </a:solidFill>
              </a:rPr>
              <a:t>M</a:t>
            </a:r>
            <a:r>
              <a:rPr lang="en-GH" sz="3200" b="1" dirty="0" err="1">
                <a:solidFill>
                  <a:srgbClr val="00B0F0"/>
                </a:solidFill>
              </a:rPr>
              <a:t>anufacturing</a:t>
            </a:r>
            <a:r>
              <a:rPr lang="en-GH" sz="3200" b="1" dirty="0">
                <a:solidFill>
                  <a:srgbClr val="00B0F0"/>
                </a:solidFill>
              </a:rPr>
              <a:t>: </a:t>
            </a:r>
            <a:r>
              <a:rPr lang="en-GH" sz="3200" dirty="0"/>
              <a:t>An industry robot is a robot used in manufacturing, robots work in accuracy, speed and durable way. </a:t>
            </a:r>
            <a:r>
              <a:rPr lang="da-DK" sz="3200" dirty="0"/>
              <a:t>R</a:t>
            </a:r>
            <a:r>
              <a:rPr lang="en-GH" sz="3200" dirty="0" err="1"/>
              <a:t>obots</a:t>
            </a:r>
            <a:r>
              <a:rPr lang="en-GH" sz="3200" dirty="0"/>
              <a:t> in manufacturing can work 24 </a:t>
            </a:r>
            <a:r>
              <a:rPr lang="en-GH" sz="3200" dirty="0" err="1"/>
              <a:t>hoursa</a:t>
            </a:r>
            <a:r>
              <a:rPr lang="en-GH" sz="3200" dirty="0"/>
              <a:t> without any mistake. </a:t>
            </a:r>
          </a:p>
          <a:p>
            <a:pPr marL="0" indent="0">
              <a:buNone/>
            </a:pPr>
            <a:r>
              <a:rPr lang="da-DK" sz="3200" dirty="0"/>
              <a:t>R</a:t>
            </a:r>
            <a:r>
              <a:rPr lang="en-GH" sz="3200" dirty="0" err="1"/>
              <a:t>obots</a:t>
            </a:r>
            <a:r>
              <a:rPr lang="en-GH" sz="3200" dirty="0"/>
              <a:t> in manufacturing are used in </a:t>
            </a:r>
            <a:r>
              <a:rPr lang="en-GH" sz="3200" dirty="0" err="1"/>
              <a:t>paniting</a:t>
            </a:r>
            <a:r>
              <a:rPr lang="en-GH" sz="3200" dirty="0"/>
              <a:t>, ass</a:t>
            </a:r>
            <a:r>
              <a:rPr lang="da-DK" sz="3200" dirty="0"/>
              <a:t>e</a:t>
            </a:r>
            <a:r>
              <a:rPr lang="en-GH" sz="3200" dirty="0" err="1"/>
              <a:t>mbly</a:t>
            </a:r>
            <a:r>
              <a:rPr lang="en-GH" sz="3200" dirty="0"/>
              <a:t> of cars, welding in industry, material removal, material handing, packing of products and many other complex </a:t>
            </a:r>
            <a:r>
              <a:rPr lang="en-GH" sz="3200" dirty="0" err="1"/>
              <a:t>activites</a:t>
            </a:r>
            <a:r>
              <a:rPr lang="en-GH" sz="3200" dirty="0"/>
              <a:t>.</a:t>
            </a:r>
          </a:p>
        </p:txBody>
      </p:sp>
      <p:sp>
        <p:nvSpPr>
          <p:cNvPr id="4" name="Footer Placeholder 3">
            <a:extLst>
              <a:ext uri="{FF2B5EF4-FFF2-40B4-BE49-F238E27FC236}">
                <a16:creationId xmlns:a16="http://schemas.microsoft.com/office/drawing/2014/main" id="{B1C8554B-8171-2B75-E0F6-44D36175001F}"/>
              </a:ext>
            </a:extLst>
          </p:cNvPr>
          <p:cNvSpPr>
            <a:spLocks noGrp="1"/>
          </p:cNvSpPr>
          <p:nvPr>
            <p:ph type="ftr" sz="quarter" idx="11"/>
          </p:nvPr>
        </p:nvSpPr>
        <p:spPr/>
        <p:txBody>
          <a:bodyPr/>
          <a:lstStyle/>
          <a:p>
            <a:r>
              <a:rPr lang="da-DK"/>
              <a:t>JAMES AWUI ( AWILO)                             jamesawui5719@gmail.com</a:t>
            </a:r>
            <a:endParaRPr lang="en-GH"/>
          </a:p>
        </p:txBody>
      </p:sp>
    </p:spTree>
    <p:extLst>
      <p:ext uri="{BB962C8B-B14F-4D97-AF65-F5344CB8AC3E}">
        <p14:creationId xmlns:p14="http://schemas.microsoft.com/office/powerpoint/2010/main" val="2689641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10A3D-86CD-2C3B-67B9-FB056D8DA65B}"/>
              </a:ext>
            </a:extLst>
          </p:cNvPr>
          <p:cNvSpPr>
            <a:spLocks noGrp="1"/>
          </p:cNvSpPr>
          <p:nvPr>
            <p:ph type="title"/>
          </p:nvPr>
        </p:nvSpPr>
        <p:spPr/>
        <p:txBody>
          <a:bodyPr/>
          <a:lstStyle/>
          <a:p>
            <a:pPr algn="ctr"/>
            <a:r>
              <a:rPr lang="da-DK" sz="3200" b="1" cap="none" dirty="0">
                <a:solidFill>
                  <a:srgbClr val="FF0000"/>
                </a:solidFill>
              </a:rPr>
              <a:t>U</a:t>
            </a:r>
            <a:r>
              <a:rPr lang="en-GH" sz="3200" b="1" cap="none" dirty="0" err="1">
                <a:solidFill>
                  <a:srgbClr val="FF0000"/>
                </a:solidFill>
              </a:rPr>
              <a:t>ses</a:t>
            </a:r>
            <a:r>
              <a:rPr lang="en-GH" sz="3200" b="1" cap="none" dirty="0">
                <a:solidFill>
                  <a:srgbClr val="FF0000"/>
                </a:solidFill>
              </a:rPr>
              <a:t> Of Robots In The Society</a:t>
            </a:r>
            <a:endParaRPr lang="en-GH" dirty="0"/>
          </a:p>
        </p:txBody>
      </p:sp>
      <p:sp>
        <p:nvSpPr>
          <p:cNvPr id="3" name="Content Placeholder 2">
            <a:extLst>
              <a:ext uri="{FF2B5EF4-FFF2-40B4-BE49-F238E27FC236}">
                <a16:creationId xmlns:a16="http://schemas.microsoft.com/office/drawing/2014/main" id="{61E2BA49-C1D0-42D3-5B6E-0022032B2602}"/>
              </a:ext>
            </a:extLst>
          </p:cNvPr>
          <p:cNvSpPr>
            <a:spLocks noGrp="1"/>
          </p:cNvSpPr>
          <p:nvPr>
            <p:ph idx="1"/>
          </p:nvPr>
        </p:nvSpPr>
        <p:spPr/>
        <p:txBody>
          <a:bodyPr>
            <a:noAutofit/>
          </a:bodyPr>
          <a:lstStyle/>
          <a:p>
            <a:pPr marL="0" indent="0">
              <a:buNone/>
            </a:pPr>
            <a:r>
              <a:rPr lang="da-DK" sz="2800" b="1" dirty="0">
                <a:solidFill>
                  <a:srgbClr val="00B0F0"/>
                </a:solidFill>
              </a:rPr>
              <a:t>H</a:t>
            </a:r>
            <a:r>
              <a:rPr lang="en-GH" sz="2800" b="1" dirty="0" err="1">
                <a:solidFill>
                  <a:srgbClr val="00B0F0"/>
                </a:solidFill>
              </a:rPr>
              <a:t>ealth</a:t>
            </a:r>
            <a:r>
              <a:rPr lang="en-GH" sz="2800" b="1" dirty="0">
                <a:solidFill>
                  <a:srgbClr val="00B0F0"/>
                </a:solidFill>
              </a:rPr>
              <a:t>: </a:t>
            </a:r>
            <a:r>
              <a:rPr lang="en-GH" sz="2800" dirty="0"/>
              <a:t>Robots are used in areas of health, in hospitals, medicine production, health delivery, surgery etc. </a:t>
            </a:r>
            <a:r>
              <a:rPr lang="da-DK" sz="2800" dirty="0"/>
              <a:t>I</a:t>
            </a:r>
            <a:r>
              <a:rPr lang="en-GH" sz="2800" dirty="0"/>
              <a:t>n medicine production, robots developed are there to mix good and accurate medicine to avoid much error from human.</a:t>
            </a:r>
          </a:p>
          <a:p>
            <a:pPr marL="0" indent="0">
              <a:buNone/>
            </a:pPr>
            <a:endParaRPr lang="en-GH" sz="2800" dirty="0"/>
          </a:p>
          <a:p>
            <a:pPr marL="0" indent="0">
              <a:buNone/>
            </a:pPr>
            <a:r>
              <a:rPr lang="da-DK" sz="2800" b="1" dirty="0">
                <a:solidFill>
                  <a:srgbClr val="00B0F0"/>
                </a:solidFill>
              </a:rPr>
              <a:t>R</a:t>
            </a:r>
            <a:r>
              <a:rPr lang="en-GH" sz="2800" b="1" dirty="0" err="1">
                <a:solidFill>
                  <a:srgbClr val="00B0F0"/>
                </a:solidFill>
              </a:rPr>
              <a:t>obots</a:t>
            </a:r>
            <a:r>
              <a:rPr lang="en-GH" sz="2800" b="1" dirty="0">
                <a:solidFill>
                  <a:srgbClr val="00B0F0"/>
                </a:solidFill>
              </a:rPr>
              <a:t> in libraries : </a:t>
            </a:r>
            <a:r>
              <a:rPr lang="en-GH" sz="2800" dirty="0"/>
              <a:t>Robots have been developed for libraries which can search for books shelves with their titles and reduce the work load for libraries search of books in shelves. These robots help in the sorting of books and can navigates itself even if </a:t>
            </a:r>
            <a:r>
              <a:rPr lang="en-GH" sz="2800" dirty="0" err="1"/>
              <a:t>bthe</a:t>
            </a:r>
            <a:r>
              <a:rPr lang="en-GH" sz="2800" dirty="0"/>
              <a:t> library even if the library is not in working hours.</a:t>
            </a:r>
          </a:p>
        </p:txBody>
      </p:sp>
      <p:sp>
        <p:nvSpPr>
          <p:cNvPr id="4" name="Footer Placeholder 3">
            <a:extLst>
              <a:ext uri="{FF2B5EF4-FFF2-40B4-BE49-F238E27FC236}">
                <a16:creationId xmlns:a16="http://schemas.microsoft.com/office/drawing/2014/main" id="{DA994884-3F14-7D28-65ED-462AD1070B79}"/>
              </a:ext>
            </a:extLst>
          </p:cNvPr>
          <p:cNvSpPr>
            <a:spLocks noGrp="1"/>
          </p:cNvSpPr>
          <p:nvPr>
            <p:ph type="ftr" sz="quarter" idx="11"/>
          </p:nvPr>
        </p:nvSpPr>
        <p:spPr/>
        <p:txBody>
          <a:bodyPr/>
          <a:lstStyle/>
          <a:p>
            <a:r>
              <a:rPr lang="da-DK"/>
              <a:t>JAMES AWUI ( AWILO)                             jamesawui5719@gmail.com</a:t>
            </a:r>
            <a:endParaRPr lang="en-GH"/>
          </a:p>
        </p:txBody>
      </p:sp>
    </p:spTree>
    <p:extLst>
      <p:ext uri="{BB962C8B-B14F-4D97-AF65-F5344CB8AC3E}">
        <p14:creationId xmlns:p14="http://schemas.microsoft.com/office/powerpoint/2010/main" val="3950181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F3979-8007-53CD-ADEF-1170687CE5CE}"/>
              </a:ext>
            </a:extLst>
          </p:cNvPr>
          <p:cNvSpPr>
            <a:spLocks noGrp="1"/>
          </p:cNvSpPr>
          <p:nvPr>
            <p:ph type="title"/>
          </p:nvPr>
        </p:nvSpPr>
        <p:spPr/>
        <p:txBody>
          <a:bodyPr/>
          <a:lstStyle/>
          <a:p>
            <a:pPr algn="ctr"/>
            <a:r>
              <a:rPr lang="da-DK" sz="3200" b="1" cap="none" dirty="0">
                <a:solidFill>
                  <a:srgbClr val="FF0000"/>
                </a:solidFill>
              </a:rPr>
              <a:t>U</a:t>
            </a:r>
            <a:r>
              <a:rPr lang="en-GH" sz="3200" b="1" cap="none" dirty="0" err="1">
                <a:solidFill>
                  <a:srgbClr val="FF0000"/>
                </a:solidFill>
              </a:rPr>
              <a:t>ses</a:t>
            </a:r>
            <a:r>
              <a:rPr lang="en-GH" sz="3200" b="1" cap="none" dirty="0">
                <a:solidFill>
                  <a:srgbClr val="FF0000"/>
                </a:solidFill>
              </a:rPr>
              <a:t> Of Robots In The Society</a:t>
            </a:r>
            <a:endParaRPr lang="en-GH" dirty="0"/>
          </a:p>
        </p:txBody>
      </p:sp>
      <p:sp>
        <p:nvSpPr>
          <p:cNvPr id="3" name="Content Placeholder 2">
            <a:extLst>
              <a:ext uri="{FF2B5EF4-FFF2-40B4-BE49-F238E27FC236}">
                <a16:creationId xmlns:a16="http://schemas.microsoft.com/office/drawing/2014/main" id="{0A31F52C-4DDB-FF89-0107-94F6B18A41FB}"/>
              </a:ext>
            </a:extLst>
          </p:cNvPr>
          <p:cNvSpPr>
            <a:spLocks noGrp="1"/>
          </p:cNvSpPr>
          <p:nvPr>
            <p:ph idx="1"/>
          </p:nvPr>
        </p:nvSpPr>
        <p:spPr/>
        <p:txBody>
          <a:bodyPr>
            <a:normAutofit/>
          </a:bodyPr>
          <a:lstStyle/>
          <a:p>
            <a:pPr marL="0" indent="0">
              <a:buNone/>
            </a:pPr>
            <a:r>
              <a:rPr lang="da-DK" sz="4800" dirty="0">
                <a:solidFill>
                  <a:srgbClr val="00B0F0"/>
                </a:solidFill>
              </a:rPr>
              <a:t>T</a:t>
            </a:r>
            <a:r>
              <a:rPr lang="en-GH" sz="4800" dirty="0" err="1">
                <a:solidFill>
                  <a:srgbClr val="00B0F0"/>
                </a:solidFill>
              </a:rPr>
              <a:t>aking</a:t>
            </a:r>
            <a:r>
              <a:rPr lang="en-GH" sz="4800" dirty="0">
                <a:solidFill>
                  <a:srgbClr val="00B0F0"/>
                </a:solidFill>
              </a:rPr>
              <a:t> Pictures or video</a:t>
            </a:r>
            <a:r>
              <a:rPr lang="en-GH" sz="4800" dirty="0"/>
              <a:t>: some robots are developed to take pictures of people, events and </a:t>
            </a:r>
            <a:r>
              <a:rPr lang="en-GH" sz="4800" dirty="0" err="1"/>
              <a:t>anyth</a:t>
            </a:r>
            <a:r>
              <a:rPr lang="da-DK" sz="4800" dirty="0"/>
              <a:t>i</a:t>
            </a:r>
            <a:r>
              <a:rPr lang="en-GH" sz="4800" dirty="0"/>
              <a:t>ng without any mistake.</a:t>
            </a:r>
          </a:p>
          <a:p>
            <a:pPr marL="0" indent="0">
              <a:buNone/>
            </a:pPr>
            <a:r>
              <a:rPr lang="da-DK" sz="4800" dirty="0">
                <a:solidFill>
                  <a:srgbClr val="00B050"/>
                </a:solidFill>
              </a:rPr>
              <a:t>A</a:t>
            </a:r>
            <a:r>
              <a:rPr lang="en-GH" sz="4800" dirty="0">
                <a:solidFill>
                  <a:srgbClr val="00B050"/>
                </a:solidFill>
              </a:rPr>
              <a:t> drone taking picture/ video</a:t>
            </a:r>
          </a:p>
        </p:txBody>
      </p:sp>
      <p:sp>
        <p:nvSpPr>
          <p:cNvPr id="4" name="Footer Placeholder 3">
            <a:extLst>
              <a:ext uri="{FF2B5EF4-FFF2-40B4-BE49-F238E27FC236}">
                <a16:creationId xmlns:a16="http://schemas.microsoft.com/office/drawing/2014/main" id="{ED16054A-EB6A-3565-31B8-3AD88B94D8ED}"/>
              </a:ext>
            </a:extLst>
          </p:cNvPr>
          <p:cNvSpPr>
            <a:spLocks noGrp="1"/>
          </p:cNvSpPr>
          <p:nvPr>
            <p:ph type="ftr" sz="quarter" idx="11"/>
          </p:nvPr>
        </p:nvSpPr>
        <p:spPr/>
        <p:txBody>
          <a:bodyPr/>
          <a:lstStyle/>
          <a:p>
            <a:r>
              <a:rPr lang="da-DK"/>
              <a:t>JAMES AWUI ( AWILO)                             jamesawui5719@gmail.com</a:t>
            </a:r>
            <a:endParaRPr lang="en-GH"/>
          </a:p>
        </p:txBody>
      </p:sp>
    </p:spTree>
    <p:extLst>
      <p:ext uri="{BB962C8B-B14F-4D97-AF65-F5344CB8AC3E}">
        <p14:creationId xmlns:p14="http://schemas.microsoft.com/office/powerpoint/2010/main" val="1492437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25F80-53B7-9698-1213-5234F7909A5A}"/>
              </a:ext>
            </a:extLst>
          </p:cNvPr>
          <p:cNvSpPr>
            <a:spLocks noGrp="1"/>
          </p:cNvSpPr>
          <p:nvPr>
            <p:ph type="title"/>
          </p:nvPr>
        </p:nvSpPr>
        <p:spPr/>
        <p:txBody>
          <a:bodyPr/>
          <a:lstStyle/>
          <a:p>
            <a:pPr algn="ctr"/>
            <a:r>
              <a:rPr lang="da-DK" b="1" dirty="0">
                <a:solidFill>
                  <a:srgbClr val="FF0000"/>
                </a:solidFill>
              </a:rPr>
              <a:t>A</a:t>
            </a:r>
            <a:r>
              <a:rPr lang="en-GH" b="1" dirty="0" err="1">
                <a:solidFill>
                  <a:srgbClr val="FF0000"/>
                </a:solidFill>
              </a:rPr>
              <a:t>dvantagesof</a:t>
            </a:r>
            <a:r>
              <a:rPr lang="en-GH" b="1" dirty="0">
                <a:solidFill>
                  <a:srgbClr val="FF0000"/>
                </a:solidFill>
              </a:rPr>
              <a:t> using robots</a:t>
            </a:r>
          </a:p>
        </p:txBody>
      </p:sp>
      <p:sp>
        <p:nvSpPr>
          <p:cNvPr id="3" name="Content Placeholder 2">
            <a:extLst>
              <a:ext uri="{FF2B5EF4-FFF2-40B4-BE49-F238E27FC236}">
                <a16:creationId xmlns:a16="http://schemas.microsoft.com/office/drawing/2014/main" id="{222ADD19-AE6E-D25D-2FA0-EE928B90B525}"/>
              </a:ext>
            </a:extLst>
          </p:cNvPr>
          <p:cNvSpPr>
            <a:spLocks noGrp="1"/>
          </p:cNvSpPr>
          <p:nvPr>
            <p:ph idx="1"/>
          </p:nvPr>
        </p:nvSpPr>
        <p:spPr/>
        <p:txBody>
          <a:bodyPr>
            <a:normAutofit/>
          </a:bodyPr>
          <a:lstStyle/>
          <a:p>
            <a:pPr marL="457200" indent="-457200">
              <a:buAutoNum type="arabicPeriod"/>
            </a:pPr>
            <a:r>
              <a:rPr lang="en-GH" sz="2400" dirty="0"/>
              <a:t>Robots increase productivity, safety, efficiency, quality and consistency of products.</a:t>
            </a:r>
          </a:p>
          <a:p>
            <a:pPr marL="457200" indent="-457200">
              <a:buAutoNum type="arabicPeriod"/>
            </a:pPr>
            <a:r>
              <a:rPr lang="en-GH" sz="2400" dirty="0"/>
              <a:t>Robots can work in hazardous environments.</a:t>
            </a:r>
          </a:p>
          <a:p>
            <a:pPr marL="457200" indent="-457200">
              <a:buAutoNum type="arabicPeriod"/>
            </a:pPr>
            <a:r>
              <a:rPr lang="en-GH" sz="2400" dirty="0"/>
              <a:t>Robots need no environmental comfort such as air or lighting to work.</a:t>
            </a:r>
          </a:p>
          <a:p>
            <a:pPr marL="457200" indent="-457200">
              <a:buAutoNum type="arabicPeriod"/>
            </a:pPr>
            <a:r>
              <a:rPr lang="en-GH" sz="2400" dirty="0"/>
              <a:t>Robots work continuously without experiencing fatigue.</a:t>
            </a:r>
          </a:p>
          <a:p>
            <a:pPr marL="457200" indent="-457200">
              <a:buAutoNum type="arabicPeriod"/>
            </a:pPr>
            <a:r>
              <a:rPr lang="en-GH" sz="2400" dirty="0"/>
              <a:t>Robots have repeatable precision at all times.</a:t>
            </a:r>
          </a:p>
          <a:p>
            <a:pPr marL="457200" indent="-457200">
              <a:buAutoNum type="arabicPeriod"/>
            </a:pPr>
            <a:r>
              <a:rPr lang="en-GH" sz="2400" dirty="0"/>
              <a:t>Robots can be much accurate than humans.</a:t>
            </a:r>
          </a:p>
          <a:p>
            <a:pPr marL="457200" indent="-457200">
              <a:buAutoNum type="arabicPeriod"/>
            </a:pPr>
            <a:r>
              <a:rPr lang="en-GH" sz="2400" dirty="0"/>
              <a:t>Robots can process multiple tasks simultaneously. </a:t>
            </a:r>
          </a:p>
        </p:txBody>
      </p:sp>
      <p:sp>
        <p:nvSpPr>
          <p:cNvPr id="4" name="Footer Placeholder 3">
            <a:extLst>
              <a:ext uri="{FF2B5EF4-FFF2-40B4-BE49-F238E27FC236}">
                <a16:creationId xmlns:a16="http://schemas.microsoft.com/office/drawing/2014/main" id="{BEA1442E-7A25-8771-2AC7-C6CB75C544F6}"/>
              </a:ext>
            </a:extLst>
          </p:cNvPr>
          <p:cNvSpPr>
            <a:spLocks noGrp="1"/>
          </p:cNvSpPr>
          <p:nvPr>
            <p:ph type="ftr" sz="quarter" idx="11"/>
          </p:nvPr>
        </p:nvSpPr>
        <p:spPr/>
        <p:txBody>
          <a:bodyPr/>
          <a:lstStyle/>
          <a:p>
            <a:r>
              <a:rPr lang="da-DK"/>
              <a:t>JAMES AWUI ( AWILO)                             jamesawui5719@gmail.com</a:t>
            </a:r>
            <a:endParaRPr lang="en-GH"/>
          </a:p>
        </p:txBody>
      </p:sp>
    </p:spTree>
    <p:extLst>
      <p:ext uri="{BB962C8B-B14F-4D97-AF65-F5344CB8AC3E}">
        <p14:creationId xmlns:p14="http://schemas.microsoft.com/office/powerpoint/2010/main" val="1880928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39E05-2549-61B5-50B5-5CCEBCF08249}"/>
              </a:ext>
            </a:extLst>
          </p:cNvPr>
          <p:cNvSpPr>
            <a:spLocks noGrp="1"/>
          </p:cNvSpPr>
          <p:nvPr>
            <p:ph type="title"/>
          </p:nvPr>
        </p:nvSpPr>
        <p:spPr/>
        <p:txBody>
          <a:bodyPr>
            <a:normAutofit/>
          </a:bodyPr>
          <a:lstStyle/>
          <a:p>
            <a:r>
              <a:rPr lang="en-GH" sz="6600" dirty="0">
                <a:solidFill>
                  <a:srgbClr val="FF0000"/>
                </a:solidFill>
              </a:rPr>
              <a:t>        </a:t>
            </a:r>
            <a:r>
              <a:rPr lang="da-DK" sz="6600" dirty="0">
                <a:solidFill>
                  <a:srgbClr val="FF0000"/>
                </a:solidFill>
              </a:rPr>
              <a:t>C</a:t>
            </a:r>
            <a:r>
              <a:rPr lang="en-GH" sz="6600" dirty="0" err="1">
                <a:solidFill>
                  <a:srgbClr val="FF0000"/>
                </a:solidFill>
              </a:rPr>
              <a:t>hallenges</a:t>
            </a:r>
            <a:r>
              <a:rPr lang="en-GH" sz="6600" dirty="0">
                <a:solidFill>
                  <a:srgbClr val="FF0000"/>
                </a:solidFill>
              </a:rPr>
              <a:t>.</a:t>
            </a:r>
          </a:p>
        </p:txBody>
      </p:sp>
      <p:sp>
        <p:nvSpPr>
          <p:cNvPr id="3" name="Content Placeholder 2">
            <a:extLst>
              <a:ext uri="{FF2B5EF4-FFF2-40B4-BE49-F238E27FC236}">
                <a16:creationId xmlns:a16="http://schemas.microsoft.com/office/drawing/2014/main" id="{87736FE2-D29D-EDBC-391B-0A1E4F18FDA1}"/>
              </a:ext>
            </a:extLst>
          </p:cNvPr>
          <p:cNvSpPr>
            <a:spLocks noGrp="1"/>
          </p:cNvSpPr>
          <p:nvPr>
            <p:ph idx="1"/>
          </p:nvPr>
        </p:nvSpPr>
        <p:spPr/>
        <p:txBody>
          <a:bodyPr>
            <a:noAutofit/>
          </a:bodyPr>
          <a:lstStyle/>
          <a:p>
            <a:pPr marL="0" indent="0" algn="ctr">
              <a:buNone/>
            </a:pPr>
            <a:r>
              <a:rPr lang="en-GH" sz="2400" b="1" u="sng" dirty="0">
                <a:solidFill>
                  <a:srgbClr val="00B0F0"/>
                </a:solidFill>
              </a:rPr>
              <a:t>Technologists have come out with seven challenges. </a:t>
            </a:r>
          </a:p>
          <a:p>
            <a:pPr marL="457200" indent="-457200">
              <a:buAutoNum type="arabicPeriod"/>
            </a:pPr>
            <a:r>
              <a:rPr lang="en-GH" sz="2400" dirty="0"/>
              <a:t>Robots replace human workers creating economic problems.</a:t>
            </a:r>
          </a:p>
          <a:p>
            <a:pPr marL="457200" indent="-457200">
              <a:buAutoNum type="arabicPeriod"/>
            </a:pPr>
            <a:r>
              <a:rPr lang="en-GH" sz="2400" dirty="0"/>
              <a:t>Robots are costly.</a:t>
            </a:r>
          </a:p>
          <a:p>
            <a:pPr marL="457200" indent="-457200">
              <a:buAutoNum type="arabicPeriod"/>
            </a:pPr>
            <a:r>
              <a:rPr lang="en-GH" sz="2400" dirty="0"/>
              <a:t>They break down and may not work for days, weeks or months.</a:t>
            </a:r>
          </a:p>
          <a:p>
            <a:pPr marL="457200" indent="-457200">
              <a:buAutoNum type="arabicPeriod"/>
            </a:pPr>
            <a:r>
              <a:rPr lang="en-GH" sz="2400" dirty="0"/>
              <a:t>A lot of time and money is spending on creating new robots to replace out dated ones.</a:t>
            </a:r>
          </a:p>
          <a:p>
            <a:pPr marL="457200" indent="-457200">
              <a:buAutoNum type="arabicPeriod"/>
            </a:pPr>
            <a:r>
              <a:rPr lang="da-DK" sz="2400" dirty="0"/>
              <a:t>T</a:t>
            </a:r>
            <a:r>
              <a:rPr lang="en-GH" sz="2400" dirty="0"/>
              <a:t>hey cannot do things they are not designed to do.</a:t>
            </a:r>
          </a:p>
          <a:p>
            <a:pPr marL="457200" indent="-457200">
              <a:buAutoNum type="arabicPeriod"/>
            </a:pPr>
            <a:r>
              <a:rPr lang="en-GH" sz="2400" dirty="0"/>
              <a:t>They </a:t>
            </a:r>
            <a:r>
              <a:rPr lang="en-GH" sz="2400" dirty="0" err="1"/>
              <a:t>incre</a:t>
            </a:r>
            <a:r>
              <a:rPr lang="da-DK" sz="2400" dirty="0"/>
              <a:t>a</a:t>
            </a:r>
            <a:r>
              <a:rPr lang="en-GH" sz="2400" dirty="0"/>
              <a:t>se the </a:t>
            </a:r>
            <a:r>
              <a:rPr lang="en-GH" sz="2400" dirty="0" err="1"/>
              <a:t>une</a:t>
            </a:r>
            <a:r>
              <a:rPr lang="da-DK" sz="2400" dirty="0"/>
              <a:t>m</a:t>
            </a:r>
            <a:r>
              <a:rPr lang="en-GH" sz="2400" dirty="0" err="1"/>
              <a:t>ployment</a:t>
            </a:r>
            <a:r>
              <a:rPr lang="en-GH" sz="2400" dirty="0"/>
              <a:t> rate.</a:t>
            </a:r>
          </a:p>
          <a:p>
            <a:pPr marL="457200" indent="-457200">
              <a:buAutoNum type="arabicPeriod"/>
            </a:pPr>
            <a:r>
              <a:rPr lang="en-GH" sz="2400" dirty="0"/>
              <a:t>They produce a lot of electronic waste. </a:t>
            </a:r>
          </a:p>
        </p:txBody>
      </p:sp>
      <p:sp>
        <p:nvSpPr>
          <p:cNvPr id="4" name="Footer Placeholder 3">
            <a:extLst>
              <a:ext uri="{FF2B5EF4-FFF2-40B4-BE49-F238E27FC236}">
                <a16:creationId xmlns:a16="http://schemas.microsoft.com/office/drawing/2014/main" id="{3BAED8C4-ABAF-A6E3-5AB8-E33FF973E7B1}"/>
              </a:ext>
            </a:extLst>
          </p:cNvPr>
          <p:cNvSpPr>
            <a:spLocks noGrp="1"/>
          </p:cNvSpPr>
          <p:nvPr>
            <p:ph type="ftr" sz="quarter" idx="11"/>
          </p:nvPr>
        </p:nvSpPr>
        <p:spPr/>
        <p:txBody>
          <a:bodyPr/>
          <a:lstStyle/>
          <a:p>
            <a:r>
              <a:rPr lang="da-DK"/>
              <a:t>JAMES AWUI ( AWILO)                             jamesawui5719@gmail.com</a:t>
            </a:r>
            <a:endParaRPr lang="en-GH"/>
          </a:p>
        </p:txBody>
      </p:sp>
    </p:spTree>
    <p:extLst>
      <p:ext uri="{BB962C8B-B14F-4D97-AF65-F5344CB8AC3E}">
        <p14:creationId xmlns:p14="http://schemas.microsoft.com/office/powerpoint/2010/main" val="2331799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4F09-1FF2-EC50-2C49-90A782BCE7E0}"/>
              </a:ext>
            </a:extLst>
          </p:cNvPr>
          <p:cNvSpPr>
            <a:spLocks noGrp="1"/>
          </p:cNvSpPr>
          <p:nvPr>
            <p:ph type="title"/>
          </p:nvPr>
        </p:nvSpPr>
        <p:spPr/>
        <p:txBody>
          <a:bodyPr>
            <a:normAutofit/>
          </a:bodyPr>
          <a:lstStyle/>
          <a:p>
            <a:pPr algn="ctr"/>
            <a:r>
              <a:rPr lang="en-GH" b="1" u="sng" dirty="0">
                <a:solidFill>
                  <a:srgbClr val="FF0000"/>
                </a:solidFill>
              </a:rPr>
              <a:t>Ro</a:t>
            </a:r>
            <a:r>
              <a:rPr lang="en-GH" sz="4800" b="1" u="sng" dirty="0">
                <a:solidFill>
                  <a:srgbClr val="FF0000"/>
                </a:solidFill>
              </a:rPr>
              <a:t>botics</a:t>
            </a:r>
          </a:p>
        </p:txBody>
      </p:sp>
      <p:sp>
        <p:nvSpPr>
          <p:cNvPr id="3" name="Content Placeholder 2">
            <a:extLst>
              <a:ext uri="{FF2B5EF4-FFF2-40B4-BE49-F238E27FC236}">
                <a16:creationId xmlns:a16="http://schemas.microsoft.com/office/drawing/2014/main" id="{F879E509-6489-EAD1-3BA7-B8DB765A4969}"/>
              </a:ext>
            </a:extLst>
          </p:cNvPr>
          <p:cNvSpPr>
            <a:spLocks noGrp="1"/>
          </p:cNvSpPr>
          <p:nvPr>
            <p:ph idx="1"/>
          </p:nvPr>
        </p:nvSpPr>
        <p:spPr/>
        <p:txBody>
          <a:bodyPr>
            <a:noAutofit/>
          </a:bodyPr>
          <a:lstStyle/>
          <a:p>
            <a:pPr marL="0" indent="0">
              <a:buNone/>
            </a:pPr>
            <a:r>
              <a:rPr lang="en-GH" sz="3600" b="1" dirty="0">
                <a:solidFill>
                  <a:srgbClr val="00B050"/>
                </a:solidFill>
              </a:rPr>
              <a:t>Robot</a:t>
            </a:r>
            <a:r>
              <a:rPr lang="en-GH" sz="3600" dirty="0"/>
              <a:t> is a machine programmable by a computer that is capable of carrying out complex tasks automatically. </a:t>
            </a:r>
            <a:r>
              <a:rPr lang="da-DK" sz="3600" dirty="0"/>
              <a:t>R</a:t>
            </a:r>
            <a:r>
              <a:rPr lang="en-GH" sz="3600" dirty="0" err="1"/>
              <a:t>obots</a:t>
            </a:r>
            <a:r>
              <a:rPr lang="en-GH" sz="3600" dirty="0"/>
              <a:t> can be guided by external device or the control may be embedded within. </a:t>
            </a:r>
            <a:r>
              <a:rPr lang="da-DK" sz="3600" dirty="0"/>
              <a:t>R</a:t>
            </a:r>
            <a:r>
              <a:rPr lang="en-GH" sz="3600" dirty="0" err="1"/>
              <a:t>obots</a:t>
            </a:r>
            <a:r>
              <a:rPr lang="en-GH" sz="3600" dirty="0"/>
              <a:t> may be constructed based on human form but most robots are machine design to perform a task. </a:t>
            </a:r>
            <a:r>
              <a:rPr lang="da-DK" sz="3600" dirty="0"/>
              <a:t>R</a:t>
            </a:r>
            <a:r>
              <a:rPr lang="en-GH" sz="3600" dirty="0" err="1"/>
              <a:t>obots</a:t>
            </a:r>
            <a:r>
              <a:rPr lang="en-GH" sz="3600" dirty="0"/>
              <a:t> perform repetitive tasks that are sometimes dangerous to be perform by humans.  </a:t>
            </a:r>
          </a:p>
        </p:txBody>
      </p:sp>
      <p:sp>
        <p:nvSpPr>
          <p:cNvPr id="4" name="Footer Placeholder 3">
            <a:extLst>
              <a:ext uri="{FF2B5EF4-FFF2-40B4-BE49-F238E27FC236}">
                <a16:creationId xmlns:a16="http://schemas.microsoft.com/office/drawing/2014/main" id="{C1344C01-FF31-4F4C-82C2-9FFB9D5B8A1F}"/>
              </a:ext>
            </a:extLst>
          </p:cNvPr>
          <p:cNvSpPr>
            <a:spLocks noGrp="1"/>
          </p:cNvSpPr>
          <p:nvPr>
            <p:ph type="ftr" sz="quarter" idx="11"/>
          </p:nvPr>
        </p:nvSpPr>
        <p:spPr/>
        <p:txBody>
          <a:bodyPr/>
          <a:lstStyle/>
          <a:p>
            <a:r>
              <a:rPr lang="da-DK"/>
              <a:t>JAMES AWUI ( AWILO)                             jamesawui5719@gmail.com</a:t>
            </a:r>
            <a:endParaRPr lang="en-GH"/>
          </a:p>
        </p:txBody>
      </p:sp>
    </p:spTree>
    <p:extLst>
      <p:ext uri="{BB962C8B-B14F-4D97-AF65-F5344CB8AC3E}">
        <p14:creationId xmlns:p14="http://schemas.microsoft.com/office/powerpoint/2010/main" val="451058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5B3C6-FEB4-1ECB-662C-AAD28C1ECDDD}"/>
              </a:ext>
            </a:extLst>
          </p:cNvPr>
          <p:cNvSpPr>
            <a:spLocks noGrp="1"/>
          </p:cNvSpPr>
          <p:nvPr>
            <p:ph type="title"/>
          </p:nvPr>
        </p:nvSpPr>
        <p:spPr/>
        <p:txBody>
          <a:bodyPr/>
          <a:lstStyle/>
          <a:p>
            <a:pPr algn="ctr"/>
            <a:r>
              <a:rPr lang="da-DK" b="1" u="sng" dirty="0">
                <a:solidFill>
                  <a:srgbClr val="FF0000"/>
                </a:solidFill>
              </a:rPr>
              <a:t>R</a:t>
            </a:r>
            <a:r>
              <a:rPr lang="en-GH" b="1" u="sng" dirty="0" err="1">
                <a:solidFill>
                  <a:srgbClr val="FF0000"/>
                </a:solidFill>
              </a:rPr>
              <a:t>obots</a:t>
            </a:r>
            <a:r>
              <a:rPr lang="en-GH" b="1" u="sng" dirty="0">
                <a:solidFill>
                  <a:srgbClr val="FF0000"/>
                </a:solidFill>
              </a:rPr>
              <a:t> in manufacturing plant</a:t>
            </a:r>
          </a:p>
        </p:txBody>
      </p:sp>
      <p:pic>
        <p:nvPicPr>
          <p:cNvPr id="11" name="Content Placeholder 10">
            <a:extLst>
              <a:ext uri="{FF2B5EF4-FFF2-40B4-BE49-F238E27FC236}">
                <a16:creationId xmlns:a16="http://schemas.microsoft.com/office/drawing/2014/main" id="{0FB4C97B-B282-3B74-967B-66FFA35587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9119" y="1846263"/>
            <a:ext cx="6034087" cy="4022725"/>
          </a:xfrm>
        </p:spPr>
      </p:pic>
      <p:sp>
        <p:nvSpPr>
          <p:cNvPr id="3" name="Footer Placeholder 2">
            <a:extLst>
              <a:ext uri="{FF2B5EF4-FFF2-40B4-BE49-F238E27FC236}">
                <a16:creationId xmlns:a16="http://schemas.microsoft.com/office/drawing/2014/main" id="{174C020E-0848-5B2C-C9A6-3D81828F9D6A}"/>
              </a:ext>
            </a:extLst>
          </p:cNvPr>
          <p:cNvSpPr>
            <a:spLocks noGrp="1"/>
          </p:cNvSpPr>
          <p:nvPr>
            <p:ph type="ftr" sz="quarter" idx="11"/>
          </p:nvPr>
        </p:nvSpPr>
        <p:spPr/>
        <p:txBody>
          <a:bodyPr/>
          <a:lstStyle/>
          <a:p>
            <a:r>
              <a:rPr lang="da-DK"/>
              <a:t>JAMES AWUI ( AWILO)                             jamesawui5719@gmail.com</a:t>
            </a:r>
            <a:endParaRPr lang="en-GH"/>
          </a:p>
        </p:txBody>
      </p:sp>
    </p:spTree>
    <p:extLst>
      <p:ext uri="{BB962C8B-B14F-4D97-AF65-F5344CB8AC3E}">
        <p14:creationId xmlns:p14="http://schemas.microsoft.com/office/powerpoint/2010/main" val="2382668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89BF-18BC-B93E-B012-C78C66FF3C00}"/>
              </a:ext>
            </a:extLst>
          </p:cNvPr>
          <p:cNvSpPr>
            <a:spLocks noGrp="1"/>
          </p:cNvSpPr>
          <p:nvPr>
            <p:ph type="title"/>
          </p:nvPr>
        </p:nvSpPr>
        <p:spPr/>
        <p:txBody>
          <a:bodyPr/>
          <a:lstStyle/>
          <a:p>
            <a:pPr algn="ctr"/>
            <a:r>
              <a:rPr lang="da-DK" b="1" u="sng" dirty="0">
                <a:solidFill>
                  <a:srgbClr val="FF0000"/>
                </a:solidFill>
              </a:rPr>
              <a:t>R</a:t>
            </a:r>
            <a:r>
              <a:rPr lang="en-GH" b="1" u="sng" dirty="0" err="1">
                <a:solidFill>
                  <a:srgbClr val="FF0000"/>
                </a:solidFill>
              </a:rPr>
              <a:t>obots</a:t>
            </a:r>
            <a:r>
              <a:rPr lang="en-GH" b="1" u="sng" dirty="0">
                <a:solidFill>
                  <a:srgbClr val="FF0000"/>
                </a:solidFill>
              </a:rPr>
              <a:t> regarding </a:t>
            </a:r>
            <a:r>
              <a:rPr lang="en-GH" b="1" u="sng" dirty="0" err="1">
                <a:solidFill>
                  <a:srgbClr val="FF0000"/>
                </a:solidFill>
              </a:rPr>
              <a:t>paiting</a:t>
            </a:r>
            <a:endParaRPr lang="en-GH" dirty="0"/>
          </a:p>
        </p:txBody>
      </p:sp>
      <p:pic>
        <p:nvPicPr>
          <p:cNvPr id="9" name="Content Placeholder 8">
            <a:extLst>
              <a:ext uri="{FF2B5EF4-FFF2-40B4-BE49-F238E27FC236}">
                <a16:creationId xmlns:a16="http://schemas.microsoft.com/office/drawing/2014/main" id="{13910F03-CA12-E937-6A8A-680E1D23C1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0" y="1846263"/>
            <a:ext cx="4022725" cy="4022725"/>
          </a:xfrm>
        </p:spPr>
      </p:pic>
      <p:sp>
        <p:nvSpPr>
          <p:cNvPr id="3" name="Footer Placeholder 2">
            <a:extLst>
              <a:ext uri="{FF2B5EF4-FFF2-40B4-BE49-F238E27FC236}">
                <a16:creationId xmlns:a16="http://schemas.microsoft.com/office/drawing/2014/main" id="{1A132CEC-21C3-6347-C6B0-18C9757F519B}"/>
              </a:ext>
            </a:extLst>
          </p:cNvPr>
          <p:cNvSpPr>
            <a:spLocks noGrp="1"/>
          </p:cNvSpPr>
          <p:nvPr>
            <p:ph type="ftr" sz="quarter" idx="11"/>
          </p:nvPr>
        </p:nvSpPr>
        <p:spPr/>
        <p:txBody>
          <a:bodyPr/>
          <a:lstStyle/>
          <a:p>
            <a:r>
              <a:rPr lang="da-DK"/>
              <a:t>JAMES AWUI ( AWILO)                             jamesawui5719@gmail.com</a:t>
            </a:r>
            <a:endParaRPr lang="en-GH"/>
          </a:p>
        </p:txBody>
      </p:sp>
    </p:spTree>
    <p:extLst>
      <p:ext uri="{BB962C8B-B14F-4D97-AF65-F5344CB8AC3E}">
        <p14:creationId xmlns:p14="http://schemas.microsoft.com/office/powerpoint/2010/main" val="3684685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2AC80-1BD3-11E6-D5B7-D51752C48EF5}"/>
              </a:ext>
            </a:extLst>
          </p:cNvPr>
          <p:cNvSpPr>
            <a:spLocks noGrp="1"/>
          </p:cNvSpPr>
          <p:nvPr>
            <p:ph type="title"/>
          </p:nvPr>
        </p:nvSpPr>
        <p:spPr/>
        <p:txBody>
          <a:bodyPr/>
          <a:lstStyle/>
          <a:p>
            <a:pPr algn="ctr"/>
            <a:r>
              <a:rPr lang="en-GH" b="1" cap="none" dirty="0">
                <a:solidFill>
                  <a:srgbClr val="FF0000"/>
                </a:solidFill>
              </a:rPr>
              <a:t>Robots assembling cars in an automobile assembly plant</a:t>
            </a:r>
            <a:endParaRPr lang="en-GH" dirty="0"/>
          </a:p>
        </p:txBody>
      </p:sp>
      <p:pic>
        <p:nvPicPr>
          <p:cNvPr id="5" name="Content Placeholder 4">
            <a:extLst>
              <a:ext uri="{FF2B5EF4-FFF2-40B4-BE49-F238E27FC236}">
                <a16:creationId xmlns:a16="http://schemas.microsoft.com/office/drawing/2014/main" id="{4A5637D9-49EC-6992-A1CD-0D019C9A3E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3074" y="1746069"/>
            <a:ext cx="9901646" cy="4524103"/>
          </a:xfrm>
        </p:spPr>
      </p:pic>
      <p:sp>
        <p:nvSpPr>
          <p:cNvPr id="3" name="Footer Placeholder 2">
            <a:extLst>
              <a:ext uri="{FF2B5EF4-FFF2-40B4-BE49-F238E27FC236}">
                <a16:creationId xmlns:a16="http://schemas.microsoft.com/office/drawing/2014/main" id="{2811DC00-B41F-51CA-0A55-D9D697DC3E9B}"/>
              </a:ext>
            </a:extLst>
          </p:cNvPr>
          <p:cNvSpPr>
            <a:spLocks noGrp="1"/>
          </p:cNvSpPr>
          <p:nvPr>
            <p:ph type="ftr" sz="quarter" idx="11"/>
          </p:nvPr>
        </p:nvSpPr>
        <p:spPr/>
        <p:txBody>
          <a:bodyPr/>
          <a:lstStyle/>
          <a:p>
            <a:r>
              <a:rPr lang="da-DK"/>
              <a:t>JAMES AWUI ( AWILO)                             jamesawui5719@gmail.com</a:t>
            </a:r>
            <a:endParaRPr lang="en-GH"/>
          </a:p>
        </p:txBody>
      </p:sp>
    </p:spTree>
    <p:extLst>
      <p:ext uri="{BB962C8B-B14F-4D97-AF65-F5344CB8AC3E}">
        <p14:creationId xmlns:p14="http://schemas.microsoft.com/office/powerpoint/2010/main" val="66520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26A9-58CC-C471-1122-749B489EFC56}"/>
              </a:ext>
            </a:extLst>
          </p:cNvPr>
          <p:cNvSpPr>
            <a:spLocks noGrp="1"/>
          </p:cNvSpPr>
          <p:nvPr>
            <p:ph type="title"/>
          </p:nvPr>
        </p:nvSpPr>
        <p:spPr/>
        <p:txBody>
          <a:bodyPr/>
          <a:lstStyle/>
          <a:p>
            <a:pPr algn="ctr"/>
            <a:r>
              <a:rPr lang="da-DK" b="1" u="sng" dirty="0">
                <a:solidFill>
                  <a:srgbClr val="FF0000"/>
                </a:solidFill>
              </a:rPr>
              <a:t>T</a:t>
            </a:r>
            <a:r>
              <a:rPr lang="en-GH" b="1" u="sng" dirty="0" err="1">
                <a:solidFill>
                  <a:srgbClr val="FF0000"/>
                </a:solidFill>
              </a:rPr>
              <a:t>ypes</a:t>
            </a:r>
            <a:r>
              <a:rPr lang="en-GH" b="1" u="sng" dirty="0">
                <a:solidFill>
                  <a:srgbClr val="FF0000"/>
                </a:solidFill>
              </a:rPr>
              <a:t> of robots </a:t>
            </a:r>
          </a:p>
        </p:txBody>
      </p:sp>
      <p:sp>
        <p:nvSpPr>
          <p:cNvPr id="3" name="Content Placeholder 2">
            <a:extLst>
              <a:ext uri="{FF2B5EF4-FFF2-40B4-BE49-F238E27FC236}">
                <a16:creationId xmlns:a16="http://schemas.microsoft.com/office/drawing/2014/main" id="{13F93176-2F9A-70AE-58F4-573786F409D5}"/>
              </a:ext>
            </a:extLst>
          </p:cNvPr>
          <p:cNvSpPr>
            <a:spLocks noGrp="1"/>
          </p:cNvSpPr>
          <p:nvPr>
            <p:ph idx="1"/>
          </p:nvPr>
        </p:nvSpPr>
        <p:spPr/>
        <p:txBody>
          <a:bodyPr>
            <a:noAutofit/>
          </a:bodyPr>
          <a:lstStyle/>
          <a:p>
            <a:pPr marL="457200" indent="-457200">
              <a:buFont typeface="+mj-lt"/>
              <a:buAutoNum type="arabicParenR"/>
            </a:pPr>
            <a:r>
              <a:rPr lang="en-GH" sz="4400" dirty="0"/>
              <a:t> </a:t>
            </a:r>
            <a:r>
              <a:rPr lang="en-GH" sz="4400" b="1" dirty="0">
                <a:solidFill>
                  <a:srgbClr val="00B0F0"/>
                </a:solidFill>
              </a:rPr>
              <a:t>Fixed robots</a:t>
            </a:r>
            <a:r>
              <a:rPr lang="en-GH" sz="4400" dirty="0"/>
              <a:t>: The fixed robotics are stationary robots that solve or help in problem solving in being at one position.</a:t>
            </a:r>
          </a:p>
          <a:p>
            <a:pPr marL="457200" indent="-457200">
              <a:buFont typeface="+mj-lt"/>
              <a:buAutoNum type="arabicParenR"/>
            </a:pPr>
            <a:r>
              <a:rPr lang="da-DK" sz="4400" b="1" dirty="0">
                <a:solidFill>
                  <a:srgbClr val="00B0F0"/>
                </a:solidFill>
              </a:rPr>
              <a:t>T</a:t>
            </a:r>
            <a:r>
              <a:rPr lang="en-GH" sz="4400" b="1" dirty="0">
                <a:solidFill>
                  <a:srgbClr val="00B0F0"/>
                </a:solidFill>
              </a:rPr>
              <a:t>he mobile robotics </a:t>
            </a:r>
            <a:r>
              <a:rPr lang="en-GH" sz="4400" dirty="0"/>
              <a:t>is a movable robot that are able to move around their environment using wheels or legs. </a:t>
            </a:r>
          </a:p>
        </p:txBody>
      </p:sp>
      <p:sp>
        <p:nvSpPr>
          <p:cNvPr id="4" name="Footer Placeholder 3">
            <a:extLst>
              <a:ext uri="{FF2B5EF4-FFF2-40B4-BE49-F238E27FC236}">
                <a16:creationId xmlns:a16="http://schemas.microsoft.com/office/drawing/2014/main" id="{601C821A-577C-CC95-F62D-A0D9C887790F}"/>
              </a:ext>
            </a:extLst>
          </p:cNvPr>
          <p:cNvSpPr>
            <a:spLocks noGrp="1"/>
          </p:cNvSpPr>
          <p:nvPr>
            <p:ph type="ftr" sz="quarter" idx="11"/>
          </p:nvPr>
        </p:nvSpPr>
        <p:spPr/>
        <p:txBody>
          <a:bodyPr/>
          <a:lstStyle/>
          <a:p>
            <a:r>
              <a:rPr lang="da-DK"/>
              <a:t>JAMES AWUI ( AWILO)                             jamesawui5719@gmail.com</a:t>
            </a:r>
            <a:endParaRPr lang="en-GH"/>
          </a:p>
        </p:txBody>
      </p:sp>
    </p:spTree>
    <p:extLst>
      <p:ext uri="{BB962C8B-B14F-4D97-AF65-F5344CB8AC3E}">
        <p14:creationId xmlns:p14="http://schemas.microsoft.com/office/powerpoint/2010/main" val="176729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A76BC-8BFD-A765-8259-6B1E4FBBC75F}"/>
              </a:ext>
            </a:extLst>
          </p:cNvPr>
          <p:cNvSpPr>
            <a:spLocks noGrp="1"/>
          </p:cNvSpPr>
          <p:nvPr>
            <p:ph type="title"/>
          </p:nvPr>
        </p:nvSpPr>
        <p:spPr/>
        <p:txBody>
          <a:bodyPr>
            <a:normAutofit/>
          </a:bodyPr>
          <a:lstStyle/>
          <a:p>
            <a:pPr algn="ctr"/>
            <a:r>
              <a:rPr lang="da-DK" sz="4400" b="1" cap="none" dirty="0">
                <a:solidFill>
                  <a:srgbClr val="FF0000"/>
                </a:solidFill>
              </a:rPr>
              <a:t>U</a:t>
            </a:r>
            <a:r>
              <a:rPr lang="en-GH" sz="4400" b="1" cap="none" dirty="0" err="1">
                <a:solidFill>
                  <a:srgbClr val="FF0000"/>
                </a:solidFill>
              </a:rPr>
              <a:t>ses</a:t>
            </a:r>
            <a:r>
              <a:rPr lang="en-GH" sz="4400" b="1" cap="none" dirty="0">
                <a:solidFill>
                  <a:srgbClr val="FF0000"/>
                </a:solidFill>
              </a:rPr>
              <a:t> Of Robots In The Society</a:t>
            </a:r>
          </a:p>
        </p:txBody>
      </p:sp>
      <p:sp>
        <p:nvSpPr>
          <p:cNvPr id="3" name="Content Placeholder 2">
            <a:extLst>
              <a:ext uri="{FF2B5EF4-FFF2-40B4-BE49-F238E27FC236}">
                <a16:creationId xmlns:a16="http://schemas.microsoft.com/office/drawing/2014/main" id="{5AB7ECD2-0758-110F-65ED-888703A9CBB2}"/>
              </a:ext>
            </a:extLst>
          </p:cNvPr>
          <p:cNvSpPr>
            <a:spLocks noGrp="1"/>
          </p:cNvSpPr>
          <p:nvPr>
            <p:ph idx="1"/>
          </p:nvPr>
        </p:nvSpPr>
        <p:spPr/>
        <p:txBody>
          <a:bodyPr>
            <a:noAutofit/>
          </a:bodyPr>
          <a:lstStyle/>
          <a:p>
            <a:pPr marL="0" indent="0">
              <a:buNone/>
            </a:pPr>
            <a:r>
              <a:rPr lang="da-DK" sz="3600" b="1" dirty="0">
                <a:solidFill>
                  <a:srgbClr val="00B0F0"/>
                </a:solidFill>
              </a:rPr>
              <a:t>E</a:t>
            </a:r>
            <a:r>
              <a:rPr lang="en-GH" sz="3600" b="1" dirty="0" err="1">
                <a:solidFill>
                  <a:srgbClr val="00B0F0"/>
                </a:solidFill>
              </a:rPr>
              <a:t>ducation</a:t>
            </a:r>
            <a:r>
              <a:rPr lang="en-GH" sz="3600" b="1" dirty="0">
                <a:solidFill>
                  <a:srgbClr val="00B0F0"/>
                </a:solidFill>
              </a:rPr>
              <a:t>: </a:t>
            </a:r>
            <a:r>
              <a:rPr lang="en-GH" sz="3600" dirty="0"/>
              <a:t>Robots are used now in classroom for learning and teaching purposes and extra curriculum activities. </a:t>
            </a:r>
            <a:r>
              <a:rPr lang="da-DK" sz="3600" dirty="0"/>
              <a:t>R</a:t>
            </a:r>
            <a:r>
              <a:rPr lang="en-GH" sz="3600" dirty="0" err="1"/>
              <a:t>obots</a:t>
            </a:r>
            <a:r>
              <a:rPr lang="en-GH" sz="3600" dirty="0"/>
              <a:t> are u</a:t>
            </a:r>
            <a:r>
              <a:rPr lang="da-DK" sz="3600" dirty="0"/>
              <a:t>se</a:t>
            </a:r>
            <a:r>
              <a:rPr lang="en-GH" sz="3600" dirty="0"/>
              <a:t>d to increase students interest in Science, Technology, Engineering and Mathematics (STEM). </a:t>
            </a:r>
          </a:p>
          <a:p>
            <a:pPr marL="0" indent="0">
              <a:buNone/>
            </a:pPr>
            <a:r>
              <a:rPr lang="da-DK" sz="3600" dirty="0"/>
              <a:t>E</a:t>
            </a:r>
            <a:r>
              <a:rPr lang="en-GH" sz="3600" dirty="0" err="1"/>
              <a:t>ducational</a:t>
            </a:r>
            <a:r>
              <a:rPr lang="en-GH" sz="3600" dirty="0"/>
              <a:t> robotics strengthen and support students skills by developing their knowledge through creation, design, </a:t>
            </a:r>
            <a:r>
              <a:rPr lang="en-GH" sz="3600" dirty="0" err="1"/>
              <a:t>assem</a:t>
            </a:r>
            <a:r>
              <a:rPr lang="da-DK" sz="3600" dirty="0"/>
              <a:t>b</a:t>
            </a:r>
            <a:r>
              <a:rPr lang="en-GH" sz="3600" dirty="0" err="1"/>
              <a:t>ly</a:t>
            </a:r>
            <a:r>
              <a:rPr lang="en-GH" sz="3600" dirty="0"/>
              <a:t>, and operation of robots.</a:t>
            </a:r>
          </a:p>
        </p:txBody>
      </p:sp>
      <p:sp>
        <p:nvSpPr>
          <p:cNvPr id="4" name="Footer Placeholder 3">
            <a:extLst>
              <a:ext uri="{FF2B5EF4-FFF2-40B4-BE49-F238E27FC236}">
                <a16:creationId xmlns:a16="http://schemas.microsoft.com/office/drawing/2014/main" id="{9EC32C8F-EE78-344C-B16B-F20D9699A4A9}"/>
              </a:ext>
            </a:extLst>
          </p:cNvPr>
          <p:cNvSpPr>
            <a:spLocks noGrp="1"/>
          </p:cNvSpPr>
          <p:nvPr>
            <p:ph type="ftr" sz="quarter" idx="11"/>
          </p:nvPr>
        </p:nvSpPr>
        <p:spPr/>
        <p:txBody>
          <a:bodyPr/>
          <a:lstStyle/>
          <a:p>
            <a:r>
              <a:rPr lang="da-DK"/>
              <a:t>JAMES AWUI ( AWILO)                             jamesawui5719@gmail.com</a:t>
            </a:r>
            <a:endParaRPr lang="en-GH"/>
          </a:p>
        </p:txBody>
      </p:sp>
    </p:spTree>
    <p:extLst>
      <p:ext uri="{BB962C8B-B14F-4D97-AF65-F5344CB8AC3E}">
        <p14:creationId xmlns:p14="http://schemas.microsoft.com/office/powerpoint/2010/main" val="3965581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F4436-5A81-F32C-1038-9B048EAA5C0D}"/>
              </a:ext>
            </a:extLst>
          </p:cNvPr>
          <p:cNvSpPr>
            <a:spLocks noGrp="1"/>
          </p:cNvSpPr>
          <p:nvPr>
            <p:ph type="title"/>
          </p:nvPr>
        </p:nvSpPr>
        <p:spPr/>
        <p:txBody>
          <a:bodyPr/>
          <a:lstStyle/>
          <a:p>
            <a:pPr algn="ctr"/>
            <a:r>
              <a:rPr lang="da-DK" sz="3200" b="1" cap="none" dirty="0">
                <a:solidFill>
                  <a:srgbClr val="FF0000"/>
                </a:solidFill>
              </a:rPr>
              <a:t>U</a:t>
            </a:r>
            <a:r>
              <a:rPr lang="en-GH" sz="3200" b="1" cap="none" dirty="0" err="1">
                <a:solidFill>
                  <a:srgbClr val="FF0000"/>
                </a:solidFill>
              </a:rPr>
              <a:t>ses</a:t>
            </a:r>
            <a:r>
              <a:rPr lang="en-GH" sz="3200" b="1" cap="none" dirty="0">
                <a:solidFill>
                  <a:srgbClr val="FF0000"/>
                </a:solidFill>
              </a:rPr>
              <a:t> Of Robots In The Society</a:t>
            </a:r>
            <a:endParaRPr lang="en-GH" dirty="0"/>
          </a:p>
        </p:txBody>
      </p:sp>
      <p:sp>
        <p:nvSpPr>
          <p:cNvPr id="3" name="Content Placeholder 2">
            <a:extLst>
              <a:ext uri="{FF2B5EF4-FFF2-40B4-BE49-F238E27FC236}">
                <a16:creationId xmlns:a16="http://schemas.microsoft.com/office/drawing/2014/main" id="{31BCB5FF-9141-CCAE-7FA7-E7ECCD25CA8B}"/>
              </a:ext>
            </a:extLst>
          </p:cNvPr>
          <p:cNvSpPr>
            <a:spLocks noGrp="1"/>
          </p:cNvSpPr>
          <p:nvPr>
            <p:ph idx="1"/>
          </p:nvPr>
        </p:nvSpPr>
        <p:spPr/>
        <p:txBody>
          <a:bodyPr>
            <a:noAutofit/>
          </a:bodyPr>
          <a:lstStyle/>
          <a:p>
            <a:pPr marL="0" indent="0">
              <a:buNone/>
            </a:pPr>
            <a:r>
              <a:rPr lang="da-DK" sz="4000" b="1" dirty="0">
                <a:solidFill>
                  <a:srgbClr val="00B0F0"/>
                </a:solidFill>
              </a:rPr>
              <a:t>A</a:t>
            </a:r>
            <a:r>
              <a:rPr lang="en-GH" sz="4000" b="1" dirty="0" err="1">
                <a:solidFill>
                  <a:srgbClr val="00B0F0"/>
                </a:solidFill>
              </a:rPr>
              <a:t>griculture</a:t>
            </a:r>
            <a:r>
              <a:rPr lang="en-GH" sz="4000" b="1" dirty="0">
                <a:solidFill>
                  <a:srgbClr val="00B0F0"/>
                </a:solidFill>
              </a:rPr>
              <a:t>: </a:t>
            </a:r>
            <a:r>
              <a:rPr lang="en-GH" sz="4000" dirty="0"/>
              <a:t>In farming where we use hand in tilling, harvesting, weeding. </a:t>
            </a:r>
            <a:r>
              <a:rPr lang="da-DK" sz="4000" dirty="0"/>
              <a:t>T</a:t>
            </a:r>
            <a:r>
              <a:rPr lang="en-GH" sz="4000" dirty="0"/>
              <a:t>his manual way of framing is gradually being reduced or erased due to development of robots that can handle difficult tiring tasks in the farm. </a:t>
            </a:r>
            <a:r>
              <a:rPr lang="da-DK" sz="4000" dirty="0"/>
              <a:t>T</a:t>
            </a:r>
            <a:r>
              <a:rPr lang="en-GH" sz="4000" dirty="0"/>
              <a:t>here are robots that have been developed for weeding. </a:t>
            </a:r>
            <a:r>
              <a:rPr lang="da-DK" sz="4000" dirty="0"/>
              <a:t>F</a:t>
            </a:r>
            <a:r>
              <a:rPr lang="en-GH" sz="4000" dirty="0"/>
              <a:t>or instance, there robots that can take over </a:t>
            </a:r>
            <a:r>
              <a:rPr lang="en-GH" sz="4000" dirty="0" err="1"/>
              <a:t>thining</a:t>
            </a:r>
            <a:r>
              <a:rPr lang="en-GH" sz="4000" dirty="0"/>
              <a:t> out of seedling in the farm. </a:t>
            </a:r>
          </a:p>
        </p:txBody>
      </p:sp>
      <p:sp>
        <p:nvSpPr>
          <p:cNvPr id="4" name="Footer Placeholder 3">
            <a:extLst>
              <a:ext uri="{FF2B5EF4-FFF2-40B4-BE49-F238E27FC236}">
                <a16:creationId xmlns:a16="http://schemas.microsoft.com/office/drawing/2014/main" id="{D85FE3F4-73C6-63D6-4AD3-EF73AC64106B}"/>
              </a:ext>
            </a:extLst>
          </p:cNvPr>
          <p:cNvSpPr>
            <a:spLocks noGrp="1"/>
          </p:cNvSpPr>
          <p:nvPr>
            <p:ph type="ftr" sz="quarter" idx="11"/>
          </p:nvPr>
        </p:nvSpPr>
        <p:spPr/>
        <p:txBody>
          <a:bodyPr/>
          <a:lstStyle/>
          <a:p>
            <a:r>
              <a:rPr lang="da-DK"/>
              <a:t>JAMES AWUI ( AWILO)                             jamesawui5719@gmail.com</a:t>
            </a:r>
            <a:endParaRPr lang="en-GH"/>
          </a:p>
        </p:txBody>
      </p:sp>
    </p:spTree>
    <p:extLst>
      <p:ext uri="{BB962C8B-B14F-4D97-AF65-F5344CB8AC3E}">
        <p14:creationId xmlns:p14="http://schemas.microsoft.com/office/powerpoint/2010/main" val="3641492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6F6E8-D8A2-98EF-51FD-DFD501E07507}"/>
              </a:ext>
            </a:extLst>
          </p:cNvPr>
          <p:cNvSpPr>
            <a:spLocks noGrp="1"/>
          </p:cNvSpPr>
          <p:nvPr>
            <p:ph type="title"/>
          </p:nvPr>
        </p:nvSpPr>
        <p:spPr/>
        <p:txBody>
          <a:bodyPr/>
          <a:lstStyle/>
          <a:p>
            <a:pPr algn="ctr"/>
            <a:r>
              <a:rPr lang="da-DK" sz="3200" b="1" cap="none" dirty="0">
                <a:solidFill>
                  <a:srgbClr val="FF0000"/>
                </a:solidFill>
              </a:rPr>
              <a:t>U</a:t>
            </a:r>
            <a:r>
              <a:rPr lang="en-GH" sz="3200" b="1" cap="none" dirty="0" err="1">
                <a:solidFill>
                  <a:srgbClr val="FF0000"/>
                </a:solidFill>
              </a:rPr>
              <a:t>ses</a:t>
            </a:r>
            <a:r>
              <a:rPr lang="en-GH" sz="3200" b="1" cap="none" dirty="0">
                <a:solidFill>
                  <a:srgbClr val="FF0000"/>
                </a:solidFill>
              </a:rPr>
              <a:t> Of Robots In The Society</a:t>
            </a:r>
            <a:endParaRPr lang="en-GH" dirty="0"/>
          </a:p>
        </p:txBody>
      </p:sp>
      <p:sp>
        <p:nvSpPr>
          <p:cNvPr id="3" name="Content Placeholder 2">
            <a:extLst>
              <a:ext uri="{FF2B5EF4-FFF2-40B4-BE49-F238E27FC236}">
                <a16:creationId xmlns:a16="http://schemas.microsoft.com/office/drawing/2014/main" id="{86347BBF-FAE9-23B3-B4FC-D20820BFC6A0}"/>
              </a:ext>
            </a:extLst>
          </p:cNvPr>
          <p:cNvSpPr>
            <a:spLocks noGrp="1"/>
          </p:cNvSpPr>
          <p:nvPr>
            <p:ph idx="1"/>
          </p:nvPr>
        </p:nvSpPr>
        <p:spPr/>
        <p:txBody>
          <a:bodyPr>
            <a:noAutofit/>
          </a:bodyPr>
          <a:lstStyle/>
          <a:p>
            <a:pPr marL="0" indent="0">
              <a:buNone/>
            </a:pPr>
            <a:r>
              <a:rPr lang="da-DK" sz="4000" b="1" dirty="0">
                <a:solidFill>
                  <a:srgbClr val="00B0F0"/>
                </a:solidFill>
              </a:rPr>
              <a:t>M</a:t>
            </a:r>
            <a:r>
              <a:rPr lang="en-GH" sz="4000" b="1" dirty="0" err="1">
                <a:solidFill>
                  <a:srgbClr val="00B0F0"/>
                </a:solidFill>
              </a:rPr>
              <a:t>ilitary</a:t>
            </a:r>
            <a:r>
              <a:rPr lang="en-GH" sz="4000" b="1" dirty="0">
                <a:solidFill>
                  <a:srgbClr val="00B0F0"/>
                </a:solidFill>
              </a:rPr>
              <a:t>: </a:t>
            </a:r>
            <a:r>
              <a:rPr lang="en-GH" sz="4000" dirty="0"/>
              <a:t>In the military, the army uses more robots in their activities combating rebels and searching environment for oncoming attacks. </a:t>
            </a:r>
            <a:r>
              <a:rPr lang="da-DK" sz="4000" dirty="0"/>
              <a:t>T</a:t>
            </a:r>
            <a:r>
              <a:rPr lang="en-GH" sz="4000" dirty="0"/>
              <a:t>he military uses drones in battlefield and also checks on colleagues in trouble in a battle </a:t>
            </a:r>
            <a:r>
              <a:rPr lang="en-GH" sz="4000" dirty="0" err="1"/>
              <a:t>amrmed</a:t>
            </a:r>
            <a:r>
              <a:rPr lang="en-GH" sz="4000" dirty="0"/>
              <a:t> bot are also used by military. Some robots are u</a:t>
            </a:r>
            <a:r>
              <a:rPr lang="da-DK" sz="4000" dirty="0"/>
              <a:t>se</a:t>
            </a:r>
            <a:r>
              <a:rPr lang="en-GH" sz="4000" dirty="0"/>
              <a:t>d to carry military supply.</a:t>
            </a:r>
          </a:p>
        </p:txBody>
      </p:sp>
      <p:sp>
        <p:nvSpPr>
          <p:cNvPr id="4" name="Footer Placeholder 3">
            <a:extLst>
              <a:ext uri="{FF2B5EF4-FFF2-40B4-BE49-F238E27FC236}">
                <a16:creationId xmlns:a16="http://schemas.microsoft.com/office/drawing/2014/main" id="{5698760F-EFC5-6115-6A55-96FABCC83A0F}"/>
              </a:ext>
            </a:extLst>
          </p:cNvPr>
          <p:cNvSpPr>
            <a:spLocks noGrp="1"/>
          </p:cNvSpPr>
          <p:nvPr>
            <p:ph type="ftr" sz="quarter" idx="11"/>
          </p:nvPr>
        </p:nvSpPr>
        <p:spPr/>
        <p:txBody>
          <a:bodyPr/>
          <a:lstStyle/>
          <a:p>
            <a:r>
              <a:rPr lang="da-DK"/>
              <a:t>JAMES AWUI ( AWILO)                             jamesawui5719@gmail.com</a:t>
            </a:r>
            <a:endParaRPr lang="en-GH"/>
          </a:p>
        </p:txBody>
      </p:sp>
    </p:spTree>
    <p:extLst>
      <p:ext uri="{BB962C8B-B14F-4D97-AF65-F5344CB8AC3E}">
        <p14:creationId xmlns:p14="http://schemas.microsoft.com/office/powerpoint/2010/main" val="251181302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1463</TotalTime>
  <Words>884</Words>
  <Application>Microsoft Office PowerPoint</Application>
  <PresentationFormat>Widescreen</PresentationFormat>
  <Paragraphs>58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Calibri</vt:lpstr>
      <vt:lpstr>Calibri Light</vt:lpstr>
      <vt:lpstr>Retrospect</vt:lpstr>
      <vt:lpstr>Strand 4: computational thinking</vt:lpstr>
      <vt:lpstr>Robotics</vt:lpstr>
      <vt:lpstr>Robots in manufacturing plant</vt:lpstr>
      <vt:lpstr>Robots regarding paiting</vt:lpstr>
      <vt:lpstr>Robots assembling cars in an automobile assembly plant</vt:lpstr>
      <vt:lpstr>Types of robots </vt:lpstr>
      <vt:lpstr>Uses Of Robots In The Society</vt:lpstr>
      <vt:lpstr>Uses Of Robots In The Society</vt:lpstr>
      <vt:lpstr>Uses Of Robots In The Society</vt:lpstr>
      <vt:lpstr>Uses Of Robots In The Society</vt:lpstr>
      <vt:lpstr>Uses Of Robots In The Society</vt:lpstr>
      <vt:lpstr>Uses Of Robots In The Society</vt:lpstr>
      <vt:lpstr>Advantagesof using robots</vt:lpstr>
      <vt:lpstr>        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Strand 4: computational thinking</dc:title>
  <dc:creator>pc102</dc:creator>
  <cp:lastModifiedBy>Awilo</cp:lastModifiedBy>
  <cp:revision>7</cp:revision>
  <dcterms:created xsi:type="dcterms:W3CDTF">2022-07-13T03:29:38Z</dcterms:created>
  <dcterms:modified xsi:type="dcterms:W3CDTF">2022-10-12T00:47:06Z</dcterms:modified>
</cp:coreProperties>
</file>