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5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579013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Introduction to Programming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430101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 this presentation, we'll explore what programming is, why it's important, and how to get started.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833199" y="527839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9" y="5286018"/>
            <a:ext cx="340162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99686" y="5261729"/>
            <a:ext cx="247650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by Nicholas Akakpo</a:t>
            </a:r>
            <a:endParaRPr lang="en-US" sz="218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774508"/>
            <a:ext cx="5638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What is Programming?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97572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999292" y="301740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1555313" y="3052048"/>
            <a:ext cx="253746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Problem Solving </a:t>
            </a:r>
            <a:r>
              <a:rPr lang="en-US" sz="218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🤔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1555313" y="3629025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Using instructions to solve complex problems and automate tasks.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683085" y="297572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0" name="Text 8"/>
          <p:cNvSpPr/>
          <p:nvPr/>
        </p:nvSpPr>
        <p:spPr>
          <a:xfrm>
            <a:off x="4849178" y="3017401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405199" y="3052048"/>
            <a:ext cx="281178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Creating Software </a:t>
            </a:r>
            <a:r>
              <a:rPr lang="en-US" sz="218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🖥️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405199" y="3629025"/>
            <a:ext cx="2905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Writing code to create software applications used by millions of people.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33199" y="509099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4" name="Text 12"/>
          <p:cNvSpPr/>
          <p:nvPr/>
        </p:nvSpPr>
        <p:spPr>
          <a:xfrm>
            <a:off x="999292" y="5132665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1555313" y="5167313"/>
            <a:ext cx="267462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Logical Thinking </a:t>
            </a:r>
            <a:r>
              <a:rPr lang="en-US" sz="2187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🔍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1555313" y="5744289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Breaking down problems into manageable steps and organizing code for efficiency.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329220"/>
            <a:ext cx="6202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Why Learn Programming?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7901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High Demand </a:t>
            </a:r>
            <a:r>
              <a:rPr lang="en-US" sz="262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💼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21767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Programming jobs are in high demand and offer competitive salaries with room for growth.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579019"/>
            <a:ext cx="31013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Creative Outlet </a:t>
            </a:r>
            <a:r>
              <a:rPr lang="en-US" sz="262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🎨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217670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Programming is a creative process where you can bring your ideas to life.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579019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Problem Solving Skills </a:t>
            </a:r>
            <a:r>
              <a:rPr lang="en-US" sz="2624" b="1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🤓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634151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Learning to code helps develop critical thinking and problem solving skills.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70315"/>
            <a:ext cx="7330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Basic Programming Concepts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70902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236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Syntax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set of rules and guidelines for writing code in a specific programming language.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70902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237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Logic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ability to reason and make decisions based on certain conditions.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70902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2372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Algorithms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93080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set of instructions to solve a specific problem.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32096"/>
            <a:ext cx="5920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Programming Languages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70810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8929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JavaScript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462338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Used for creating dynamic web applications and building complex front-end interfaces.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670810"/>
            <a:ext cx="5166122" cy="2079903"/>
          </a:xfrm>
          <a:prstGeom prst="roundRect">
            <a:avLst>
              <a:gd name="adj" fmla="val 3205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8929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Python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462338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general-purpose language used for web development, data analysis, and artificial intelligence.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72883"/>
            <a:ext cx="5166122" cy="1724501"/>
          </a:xfrm>
          <a:prstGeom prst="roundRect">
            <a:avLst>
              <a:gd name="adj" fmla="val 3865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1950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C++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76441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powerful language used for creating high-performance applications and games.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5166122" cy="1724501"/>
          </a:xfrm>
          <a:prstGeom prst="roundRect">
            <a:avLst>
              <a:gd name="adj" fmla="val 3865"/>
            </a:avLst>
          </a:prstGeom>
          <a:solidFill>
            <a:srgbClr val="312140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1950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Ruby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76441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versatile language used for web development, scripting, and automation.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91803"/>
            <a:ext cx="5920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Tools for Programming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4857750"/>
            <a:ext cx="10554414" cy="27742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4607183" y="4857750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4371142" y="460783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4537234" y="464951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3510082" y="585763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Text Editor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260163" y="6426994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basic tool used for writing simple code with syntax highlighting features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301329" y="4080153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88" y="460783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380" y="464951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4954310" y="2230517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Integrated Development Environment (IDE)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4954310" y="3147060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more advanced tool used for debugging, testing, and deploying code.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9995475" y="4857750"/>
            <a:ext cx="27742" cy="777597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9759434" y="460783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9925526" y="464951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898374" y="585763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Version Control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7648456" y="6426994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system to keep track of changes to your code and collaborate with team members.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47957"/>
            <a:ext cx="9867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Career Opportunities in Programming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86670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2012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Developer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770602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Designing and creating software applications and programs.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86670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2013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Data Scientist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70721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Analyzing data to derive insights and inform business decisions.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86670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2013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Web Developer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770721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Creating and maintaining websites and web applications.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80130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Closing Remarks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6675001" y="3828931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Programming is a skill that can benefit anyone, regardless of background or career.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6675001" y="4628555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Start small and build up your skills over time.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675001" y="5072777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Remember, practice makes perfect!</a:t>
            </a:r>
            <a:endParaRPr lang="en-US" sz="1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Custom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Fira Sans</vt:lpstr>
      <vt:lpstr>Inconsolata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2</cp:revision>
  <dcterms:created xsi:type="dcterms:W3CDTF">2023-08-23T20:36:18Z</dcterms:created>
  <dcterms:modified xsi:type="dcterms:W3CDTF">2023-08-23T20:44:17Z</dcterms:modified>
</cp:coreProperties>
</file>