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65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19599" y="2673548"/>
            <a:ext cx="7114342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kern="0" spc="-157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The Magic of Algorithms</a:t>
            </a:r>
            <a:endParaRPr lang="en-US" sz="5249" dirty="0"/>
          </a:p>
        </p:txBody>
      </p:sp>
      <p:sp>
        <p:nvSpPr>
          <p:cNvPr id="5" name="Text 2"/>
          <p:cNvSpPr/>
          <p:nvPr/>
        </p:nvSpPr>
        <p:spPr>
          <a:xfrm>
            <a:off x="6319599" y="3840004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An algorithm is a set of instructions that a computer program can follow to solve a problem or complete a task. Despite their complexity, algorithms are all around us.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319599" y="5156121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219" y="5163741"/>
            <a:ext cx="340162" cy="34016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786086" y="5161598"/>
            <a:ext cx="254508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by Nicholas Akakpo</a:t>
            </a:r>
            <a:endParaRPr lang="en-US" sz="2187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682234"/>
            <a:ext cx="482691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Types of Algorithms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348389" y="2820948"/>
            <a:ext cx="4855726" cy="1752124"/>
          </a:xfrm>
          <a:prstGeom prst="roundRect">
            <a:avLst>
              <a:gd name="adj" fmla="val 5707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584371" y="3056930"/>
            <a:ext cx="262997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Searching Algorithms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584371" y="3626287"/>
            <a:ext cx="438376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Searches for a particular value or element in a data structure.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6285" y="2820948"/>
            <a:ext cx="4855726" cy="1752124"/>
          </a:xfrm>
          <a:prstGeom prst="roundRect">
            <a:avLst>
              <a:gd name="adj" fmla="val 5707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62267" y="3056930"/>
            <a:ext cx="22885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Sorting Algorithms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7662267" y="3626287"/>
            <a:ext cx="438376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Organizes data in a specific order, such as ascending or descending.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2348389" y="4795242"/>
            <a:ext cx="4855726" cy="1752124"/>
          </a:xfrm>
          <a:prstGeom prst="roundRect">
            <a:avLst>
              <a:gd name="adj" fmla="val 5707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584371" y="5031224"/>
            <a:ext cx="229683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Greedy Algorithms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2584371" y="5600581"/>
            <a:ext cx="438376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Makes the locally optimal choice at each stage in hopes of finding a global optimum.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7426285" y="4795242"/>
            <a:ext cx="4855726" cy="1752124"/>
          </a:xfrm>
          <a:prstGeom prst="roundRect">
            <a:avLst>
              <a:gd name="adj" fmla="val 5707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62267" y="5031224"/>
            <a:ext cx="422302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Dynamic Programming Algorithms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7662267" y="5600581"/>
            <a:ext cx="438376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Breaks down complex problems into smaller subproblems to simplify them.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634252"/>
            <a:ext cx="781490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How Are Algorithms Developed?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2772966"/>
            <a:ext cx="3088958" cy="19090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4959668"/>
            <a:ext cx="267426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Problem Identification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348389" y="5529024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The first step is to identify the problem that needs to be solved.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602" y="2772966"/>
            <a:ext cx="3088958" cy="190904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70602" y="495966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Planning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770602" y="5529024"/>
            <a:ext cx="30889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Develop a plan or strategy for solving the problem.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816" y="2772966"/>
            <a:ext cx="3089077" cy="190916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495978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Implementation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192816" y="5529143"/>
            <a:ext cx="308907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Write the code to execute the algorithm.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656987"/>
            <a:ext cx="724483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The Importance of Algorithms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659499" y="1795701"/>
            <a:ext cx="44410" cy="5776793"/>
          </a:xfrm>
          <a:prstGeom prst="rect">
            <a:avLst/>
          </a:prstGeom>
          <a:solidFill>
            <a:srgbClr val="970248"/>
          </a:solidFill>
          <a:ln/>
        </p:spPr>
      </p:sp>
      <p:sp>
        <p:nvSpPr>
          <p:cNvPr id="6" name="Shape 3"/>
          <p:cNvSpPr/>
          <p:nvPr/>
        </p:nvSpPr>
        <p:spPr>
          <a:xfrm>
            <a:off x="2931616" y="2197001"/>
            <a:ext cx="777597" cy="44410"/>
          </a:xfrm>
          <a:prstGeom prst="rect">
            <a:avLst/>
          </a:prstGeom>
          <a:solidFill>
            <a:srgbClr val="970248"/>
          </a:solidFill>
          <a:ln/>
        </p:spPr>
      </p:sp>
      <p:sp>
        <p:nvSpPr>
          <p:cNvPr id="7" name="Shape 4"/>
          <p:cNvSpPr/>
          <p:nvPr/>
        </p:nvSpPr>
        <p:spPr>
          <a:xfrm>
            <a:off x="2431673" y="196929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613005" y="2010966"/>
            <a:ext cx="1371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3903702" y="201787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Efficiency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3903702" y="2587228"/>
            <a:ext cx="837819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Well-designed algorithms can solve problems efficiently, saving time and resources.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2931616" y="4196655"/>
            <a:ext cx="777597" cy="44410"/>
          </a:xfrm>
          <a:prstGeom prst="rect">
            <a:avLst/>
          </a:prstGeom>
          <a:solidFill>
            <a:srgbClr val="970248"/>
          </a:solidFill>
          <a:ln/>
        </p:spPr>
      </p:sp>
      <p:sp>
        <p:nvSpPr>
          <p:cNvPr id="12" name="Shape 9"/>
          <p:cNvSpPr/>
          <p:nvPr/>
        </p:nvSpPr>
        <p:spPr>
          <a:xfrm>
            <a:off x="2431673" y="396894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2578715" y="4010620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1"/>
          <p:cNvSpPr/>
          <p:nvPr/>
        </p:nvSpPr>
        <p:spPr>
          <a:xfrm>
            <a:off x="3903702" y="401752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Accuracy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3903702" y="4586883"/>
            <a:ext cx="837819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Algorithms are designed to follow precise instructions, leading to accurate results.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2931616" y="6196310"/>
            <a:ext cx="777597" cy="44410"/>
          </a:xfrm>
          <a:prstGeom prst="rect">
            <a:avLst/>
          </a:prstGeom>
          <a:solidFill>
            <a:srgbClr val="970248"/>
          </a:solidFill>
          <a:ln/>
        </p:spPr>
      </p:sp>
      <p:sp>
        <p:nvSpPr>
          <p:cNvPr id="17" name="Shape 14"/>
          <p:cNvSpPr/>
          <p:nvPr/>
        </p:nvSpPr>
        <p:spPr>
          <a:xfrm>
            <a:off x="2431673" y="596860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2582525" y="6010275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3903702" y="601718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Consistency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3903702" y="6586538"/>
            <a:ext cx="837819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Algorithms can consistently produce the same output given the input.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1079540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Common Algorithmic Problems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833199" y="297513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14532" y="3016806"/>
            <a:ext cx="1371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1555313" y="3051453"/>
            <a:ext cx="29056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Traveling Salesman Problem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1555313" y="3967996"/>
            <a:ext cx="2905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How to find the shortest route visiting every location on a list exactly once?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4683085" y="297513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830128" y="3016806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5405199" y="3051453"/>
            <a:ext cx="228992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Knapsack Problem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5405199" y="3620810"/>
            <a:ext cx="2905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What is the most valuable combination of items that a thief can fit into their knapsack given a weight limit?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833199" y="579358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84052" y="5835253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1555313" y="5869900"/>
            <a:ext cx="404776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Optimal Job Sequencing Problem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1555313" y="6439257"/>
            <a:ext cx="67554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What is the best order to perform a set of jobs to minimize the total time required to complete them?</a:t>
            </a:r>
            <a:endParaRPr lang="en-US" sz="1750" dirty="0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2151578"/>
            <a:ext cx="460736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Real Life Examples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348389" y="3401378"/>
            <a:ext cx="270283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Google Algorithms</a:t>
            </a:r>
            <a:endParaRPr lang="en-US" sz="2624" dirty="0"/>
          </a:p>
        </p:txBody>
      </p:sp>
      <p:sp>
        <p:nvSpPr>
          <p:cNvPr id="6" name="Text 3"/>
          <p:cNvSpPr/>
          <p:nvPr/>
        </p:nvSpPr>
        <p:spPr>
          <a:xfrm>
            <a:off x="2348389" y="4040029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Google's search algorithms use machine learning models to process hundreds of billions of web pages.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847398" y="3401378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Netflix Algorithms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5847398" y="4040029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Netflix uses a variety of algorithms to create personalized recommendations for its users.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346406" y="3401378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Optimizing Traffic Flow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9346406" y="4456509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Cities use algorithms to control traffic flow and implement timed traffic lights.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456492"/>
            <a:ext cx="912471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The Future of Algorithm Development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2595205"/>
            <a:ext cx="3088958" cy="19090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4781907"/>
            <a:ext cx="253638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Artificial Intelligence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348389" y="5351264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Algorithms will continue to evolve through the implementation of AI and machine learning.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602" y="2595205"/>
            <a:ext cx="3088958" cy="190904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70602" y="4781907"/>
            <a:ext cx="253305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Quantum Computing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770602" y="5351264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Quantum algorithms will be able to solve complex problems that classical algorithms can't.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816" y="2595205"/>
            <a:ext cx="3089077" cy="190916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478202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Smart Cities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192816" y="5351383"/>
            <a:ext cx="308907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Algorithms will be used to create smart cities, which can provide services and solve problems more efficiently.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Office PowerPoint</Application>
  <PresentationFormat>Custom</PresentationFormat>
  <Paragraphs>60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Overpass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Microsoft account</cp:lastModifiedBy>
  <cp:revision>3</cp:revision>
  <dcterms:created xsi:type="dcterms:W3CDTF">2023-08-23T20:13:39Z</dcterms:created>
  <dcterms:modified xsi:type="dcterms:W3CDTF">2023-08-23T20:48:12Z</dcterms:modified>
</cp:coreProperties>
</file>